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trictFirstAndLastChars="0" saveSubsetFonts="1" autoCompressPictures="0">
  <p:sldMasterIdLst>
    <p:sldMasterId id="2147483648" r:id="rId1"/>
  </p:sldMasterIdLst>
  <p:notesMasterIdLst>
    <p:notesMasterId r:id="rId28"/>
  </p:notesMasterIdLst>
  <p:sldIdLst>
    <p:sldId id="256" r:id="rId2"/>
    <p:sldId id="332" r:id="rId3"/>
    <p:sldId id="359" r:id="rId4"/>
    <p:sldId id="361" r:id="rId5"/>
    <p:sldId id="366" r:id="rId6"/>
    <p:sldId id="367" r:id="rId7"/>
    <p:sldId id="368" r:id="rId8"/>
    <p:sldId id="369" r:id="rId9"/>
    <p:sldId id="375" r:id="rId10"/>
    <p:sldId id="376" r:id="rId11"/>
    <p:sldId id="385" r:id="rId12"/>
    <p:sldId id="377" r:id="rId13"/>
    <p:sldId id="371" r:id="rId14"/>
    <p:sldId id="379" r:id="rId15"/>
    <p:sldId id="374" r:id="rId16"/>
    <p:sldId id="383" r:id="rId17"/>
    <p:sldId id="384" r:id="rId18"/>
    <p:sldId id="392" r:id="rId19"/>
    <p:sldId id="386" r:id="rId20"/>
    <p:sldId id="393" r:id="rId21"/>
    <p:sldId id="372" r:id="rId22"/>
    <p:sldId id="380" r:id="rId23"/>
    <p:sldId id="382" r:id="rId24"/>
    <p:sldId id="390" r:id="rId25"/>
    <p:sldId id="363" r:id="rId26"/>
    <p:sldId id="391" r:id="rId27"/>
  </p:sldIdLst>
  <p:sldSz cx="9144000" cy="6858000" type="screen4x3"/>
  <p:notesSz cx="6811963" cy="9942513"/>
  <p:defaultTextStyle>
    <a:defPPr>
      <a:defRPr lang="fr-FR"/>
    </a:defPPr>
    <a:lvl1pPr algn="l">
      <a:spcBef>
        <a:spcPts val="0"/>
      </a:spcBef>
      <a:spcAft>
        <a:spcPts val="0"/>
      </a:spcAft>
      <a:defRPr sz="2400">
        <a:solidFill>
          <a:schemeClr val="tx1"/>
        </a:solidFill>
        <a:latin typeface="Arial"/>
        <a:ea typeface="ヒラギノ角ゴ Pro W3"/>
        <a:cs typeface="+mn-cs"/>
      </a:defRPr>
    </a:lvl1pPr>
    <a:lvl2pPr marL="457200" algn="l">
      <a:spcBef>
        <a:spcPts val="0"/>
      </a:spcBef>
      <a:spcAft>
        <a:spcPts val="0"/>
      </a:spcAft>
      <a:defRPr sz="2400">
        <a:solidFill>
          <a:schemeClr val="tx1"/>
        </a:solidFill>
        <a:latin typeface="Arial"/>
        <a:ea typeface="ヒラギノ角ゴ Pro W3"/>
        <a:cs typeface="+mn-cs"/>
      </a:defRPr>
    </a:lvl2pPr>
    <a:lvl3pPr marL="914400" algn="l">
      <a:spcBef>
        <a:spcPts val="0"/>
      </a:spcBef>
      <a:spcAft>
        <a:spcPts val="0"/>
      </a:spcAft>
      <a:defRPr sz="2400">
        <a:solidFill>
          <a:schemeClr val="tx1"/>
        </a:solidFill>
        <a:latin typeface="Arial"/>
        <a:ea typeface="ヒラギノ角ゴ Pro W3"/>
        <a:cs typeface="+mn-cs"/>
      </a:defRPr>
    </a:lvl3pPr>
    <a:lvl4pPr marL="1371600" algn="l">
      <a:spcBef>
        <a:spcPts val="0"/>
      </a:spcBef>
      <a:spcAft>
        <a:spcPts val="0"/>
      </a:spcAft>
      <a:defRPr sz="2400">
        <a:solidFill>
          <a:schemeClr val="tx1"/>
        </a:solidFill>
        <a:latin typeface="Arial"/>
        <a:ea typeface="ヒラギノ角ゴ Pro W3"/>
        <a:cs typeface="+mn-cs"/>
      </a:defRPr>
    </a:lvl4pPr>
    <a:lvl5pPr marL="1828800" algn="l">
      <a:spcBef>
        <a:spcPts val="0"/>
      </a:spcBef>
      <a:spcAft>
        <a:spcPts val="0"/>
      </a:spcAft>
      <a:defRPr sz="2400">
        <a:solidFill>
          <a:schemeClr val="tx1"/>
        </a:solidFill>
        <a:latin typeface="Arial"/>
        <a:ea typeface="ヒラギノ角ゴ Pro W3"/>
        <a:cs typeface="+mn-cs"/>
      </a:defRPr>
    </a:lvl5pPr>
    <a:lvl6pPr marL="2286000" algn="l" defTabSz="914400">
      <a:defRPr sz="2400">
        <a:solidFill>
          <a:schemeClr val="tx1"/>
        </a:solidFill>
        <a:latin typeface="Arial"/>
        <a:ea typeface="ヒラギノ角ゴ Pro W3"/>
        <a:cs typeface="+mn-cs"/>
      </a:defRPr>
    </a:lvl6pPr>
    <a:lvl7pPr marL="2743200" algn="l" defTabSz="914400">
      <a:defRPr sz="2400">
        <a:solidFill>
          <a:schemeClr val="tx1"/>
        </a:solidFill>
        <a:latin typeface="Arial"/>
        <a:ea typeface="ヒラギノ角ゴ Pro W3"/>
        <a:cs typeface="+mn-cs"/>
      </a:defRPr>
    </a:lvl7pPr>
    <a:lvl8pPr marL="3200400" algn="l" defTabSz="914400">
      <a:defRPr sz="2400">
        <a:solidFill>
          <a:schemeClr val="tx1"/>
        </a:solidFill>
        <a:latin typeface="Arial"/>
        <a:ea typeface="ヒラギノ角ゴ Pro W3"/>
        <a:cs typeface="+mn-cs"/>
      </a:defRPr>
    </a:lvl8pPr>
    <a:lvl9pPr marL="3657600" algn="l" defTabSz="914400">
      <a:defRPr sz="2400">
        <a:solidFill>
          <a:schemeClr val="tx1"/>
        </a:solidFill>
        <a:latin typeface="Arial"/>
        <a:ea typeface="ヒラギノ角ゴ Pro W3"/>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1EDED"/>
    <a:srgbClr val="005A9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2" autoAdjust="0"/>
    <p:restoredTop sz="94660"/>
  </p:normalViewPr>
  <p:slideViewPr>
    <p:cSldViewPr>
      <p:cViewPr varScale="1">
        <p:scale>
          <a:sx n="110" d="100"/>
          <a:sy n="110" d="100"/>
        </p:scale>
        <p:origin x="1644" y="54"/>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51163" cy="498475"/>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59213" y="0"/>
            <a:ext cx="2951162" cy="498475"/>
          </a:xfrm>
          <a:prstGeom prst="rect">
            <a:avLst/>
          </a:prstGeom>
        </p:spPr>
        <p:txBody>
          <a:bodyPr vert="horz" lIns="91440" tIns="45720" rIns="91440" bIns="45720" rtlCol="0"/>
          <a:lstStyle>
            <a:lvl1pPr algn="r">
              <a:defRPr sz="1200"/>
            </a:lvl1pPr>
          </a:lstStyle>
          <a:p>
            <a:fld id="{EF3643EC-6F57-4B4E-B46C-37A1F6C31C3F}" type="datetimeFigureOut">
              <a:rPr lang="fr-FR" smtClean="0"/>
              <a:t>06/05/2024</a:t>
            </a:fld>
            <a:endParaRPr lang="fr-FR"/>
          </a:p>
        </p:txBody>
      </p:sp>
      <p:sp>
        <p:nvSpPr>
          <p:cNvPr id="4" name="Espace réservé de l'image des diapositives 3"/>
          <p:cNvSpPr>
            <a:spLocks noGrp="1" noRot="1" noChangeAspect="1"/>
          </p:cNvSpPr>
          <p:nvPr>
            <p:ph type="sldImg" idx="2"/>
          </p:nvPr>
        </p:nvSpPr>
        <p:spPr>
          <a:xfrm>
            <a:off x="1168400" y="1243013"/>
            <a:ext cx="4475163" cy="3355975"/>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notes 4"/>
          <p:cNvSpPr>
            <a:spLocks noGrp="1"/>
          </p:cNvSpPr>
          <p:nvPr>
            <p:ph type="body" sz="quarter" idx="3"/>
          </p:nvPr>
        </p:nvSpPr>
        <p:spPr>
          <a:xfrm>
            <a:off x="681038" y="4784725"/>
            <a:ext cx="5449887" cy="3914775"/>
          </a:xfrm>
          <a:prstGeom prst="rect">
            <a:avLst/>
          </a:prstGeom>
        </p:spPr>
        <p:txBody>
          <a:bodyPr vert="horz" lIns="91440" tIns="45720" rIns="91440" bIns="45720" rtlCol="0"/>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9444038"/>
            <a:ext cx="2951163" cy="498475"/>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59213" y="9444038"/>
            <a:ext cx="2951162" cy="498475"/>
          </a:xfrm>
          <a:prstGeom prst="rect">
            <a:avLst/>
          </a:prstGeom>
        </p:spPr>
        <p:txBody>
          <a:bodyPr vert="horz" lIns="91440" tIns="45720" rIns="91440" bIns="45720" rtlCol="0" anchor="b"/>
          <a:lstStyle>
            <a:lvl1pPr algn="r">
              <a:defRPr sz="1200"/>
            </a:lvl1pPr>
          </a:lstStyle>
          <a:p>
            <a:fld id="{DC1F35E1-6BEB-4C6B-8BC3-D6411157A4F4}" type="slidenum">
              <a:rPr lang="fr-FR" smtClean="0"/>
              <a:t>‹N°›</a:t>
            </a:fld>
            <a:endParaRPr lang="fr-FR"/>
          </a:p>
        </p:txBody>
      </p:sp>
    </p:spTree>
    <p:extLst>
      <p:ext uri="{BB962C8B-B14F-4D97-AF65-F5344CB8AC3E}">
        <p14:creationId xmlns:p14="http://schemas.microsoft.com/office/powerpoint/2010/main" val="98026234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DC1F35E1-6BEB-4C6B-8BC3-D6411157A4F4}" type="slidenum">
              <a:rPr lang="fr-FR" smtClean="0"/>
              <a:t>24</a:t>
            </a:fld>
            <a:endParaRPr lang="fr-FR"/>
          </a:p>
        </p:txBody>
      </p:sp>
    </p:spTree>
    <p:extLst>
      <p:ext uri="{BB962C8B-B14F-4D97-AF65-F5344CB8AC3E}">
        <p14:creationId xmlns:p14="http://schemas.microsoft.com/office/powerpoint/2010/main" val="426889356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DC1F35E1-6BEB-4C6B-8BC3-D6411157A4F4}" type="slidenum">
              <a:rPr lang="fr-FR" smtClean="0"/>
              <a:t>25</a:t>
            </a:fld>
            <a:endParaRPr lang="fr-FR"/>
          </a:p>
        </p:txBody>
      </p:sp>
    </p:spTree>
    <p:extLst>
      <p:ext uri="{BB962C8B-B14F-4D97-AF65-F5344CB8AC3E}">
        <p14:creationId xmlns:p14="http://schemas.microsoft.com/office/powerpoint/2010/main" val="307927068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PhAnim="0" userDrawn="1">
  <p:cSld name="1_Titre du diaporama">
    <p:spTree>
      <p:nvGrpSpPr>
        <p:cNvPr id="1" name=""/>
        <p:cNvGrpSpPr/>
        <p:nvPr/>
      </p:nvGrpSpPr>
      <p:grpSpPr bwMode="auto">
        <a:xfrm>
          <a:off x="0" y="0"/>
          <a:ext cx="0" cy="0"/>
          <a:chOff x="0" y="0"/>
          <a:chExt cx="0" cy="0"/>
        </a:xfrm>
      </p:grpSpPr>
      <p:pic>
        <p:nvPicPr>
          <p:cNvPr id="4" name="Image 5" descr="patern ppt.png"/>
          <p:cNvPicPr>
            <a:picLocks noChangeAspect="1"/>
          </p:cNvPicPr>
          <p:nvPr userDrawn="1"/>
        </p:nvPicPr>
        <p:blipFill>
          <a:blip r:embed="rId2"/>
          <a:stretch/>
        </p:blipFill>
        <p:spPr bwMode="auto">
          <a:xfrm>
            <a:off x="0" y="0"/>
            <a:ext cx="9144000" cy="6858000"/>
          </a:xfrm>
          <a:prstGeom prst="rect">
            <a:avLst/>
          </a:prstGeom>
          <a:noFill/>
          <a:ln>
            <a:noFill/>
          </a:ln>
        </p:spPr>
      </p:pic>
      <p:sp>
        <p:nvSpPr>
          <p:cNvPr id="5" name="Rectangle 2"/>
          <p:cNvSpPr>
            <a:spLocks noChangeArrowheads="1"/>
          </p:cNvSpPr>
          <p:nvPr userDrawn="1"/>
        </p:nvSpPr>
        <p:spPr bwMode="auto">
          <a:xfrm>
            <a:off x="0" y="5229225"/>
            <a:ext cx="9144000" cy="1628775"/>
          </a:xfrm>
          <a:prstGeom prst="rect">
            <a:avLst/>
          </a:prstGeom>
          <a:solidFill>
            <a:srgbClr val="003667"/>
          </a:solidFill>
          <a:ln>
            <a:noFill/>
          </a:ln>
        </p:spPr>
        <p:txBody>
          <a:bodyPr wrap="none" anchor="ctr"/>
          <a:lstStyle>
            <a:lvl1pPr>
              <a:defRPr sz="2400">
                <a:solidFill>
                  <a:schemeClr val="tx1"/>
                </a:solidFill>
                <a:latin typeface="Arial"/>
                <a:ea typeface="ヒラギノ角ゴ Pro W3"/>
              </a:defRPr>
            </a:lvl1pPr>
            <a:lvl2pPr marL="742950" indent="-285750">
              <a:defRPr sz="2400">
                <a:solidFill>
                  <a:schemeClr val="tx1"/>
                </a:solidFill>
                <a:latin typeface="Arial"/>
                <a:ea typeface="ヒラギノ角ゴ Pro W3"/>
              </a:defRPr>
            </a:lvl2pPr>
            <a:lvl3pPr marL="1143000" indent="-228600">
              <a:defRPr sz="2400">
                <a:solidFill>
                  <a:schemeClr val="tx1"/>
                </a:solidFill>
                <a:latin typeface="Arial"/>
                <a:ea typeface="ヒラギノ角ゴ Pro W3"/>
              </a:defRPr>
            </a:lvl3pPr>
            <a:lvl4pPr marL="1600200" indent="-228600">
              <a:defRPr sz="2400">
                <a:solidFill>
                  <a:schemeClr val="tx1"/>
                </a:solidFill>
                <a:latin typeface="Arial"/>
                <a:ea typeface="ヒラギノ角ゴ Pro W3"/>
              </a:defRPr>
            </a:lvl4pPr>
            <a:lvl5pPr marL="2057400" indent="-228600">
              <a:defRPr sz="2400">
                <a:solidFill>
                  <a:schemeClr val="tx1"/>
                </a:solidFill>
                <a:latin typeface="Arial"/>
                <a:ea typeface="ヒラギノ角ゴ Pro W3"/>
              </a:defRPr>
            </a:lvl5pPr>
            <a:lvl6pPr marL="2514600" indent="-228600">
              <a:spcBef>
                <a:spcPts val="0"/>
              </a:spcBef>
              <a:spcAft>
                <a:spcPts val="0"/>
              </a:spcAft>
              <a:defRPr sz="2400">
                <a:solidFill>
                  <a:schemeClr val="tx1"/>
                </a:solidFill>
                <a:latin typeface="Arial"/>
                <a:ea typeface="ヒラギノ角ゴ Pro W3"/>
              </a:defRPr>
            </a:lvl6pPr>
            <a:lvl7pPr marL="2971800" indent="-228600">
              <a:spcBef>
                <a:spcPts val="0"/>
              </a:spcBef>
              <a:spcAft>
                <a:spcPts val="0"/>
              </a:spcAft>
              <a:defRPr sz="2400">
                <a:solidFill>
                  <a:schemeClr val="tx1"/>
                </a:solidFill>
                <a:latin typeface="Arial"/>
                <a:ea typeface="ヒラギノ角ゴ Pro W3"/>
              </a:defRPr>
            </a:lvl7pPr>
            <a:lvl8pPr marL="3429000" indent="-228600">
              <a:spcBef>
                <a:spcPts val="0"/>
              </a:spcBef>
              <a:spcAft>
                <a:spcPts val="0"/>
              </a:spcAft>
              <a:defRPr sz="2400">
                <a:solidFill>
                  <a:schemeClr val="tx1"/>
                </a:solidFill>
                <a:latin typeface="Arial"/>
                <a:ea typeface="ヒラギノ角ゴ Pro W3"/>
              </a:defRPr>
            </a:lvl8pPr>
            <a:lvl9pPr marL="3886200" indent="-228600">
              <a:spcBef>
                <a:spcPts val="0"/>
              </a:spcBef>
              <a:spcAft>
                <a:spcPts val="0"/>
              </a:spcAft>
              <a:defRPr sz="2400">
                <a:solidFill>
                  <a:schemeClr val="tx1"/>
                </a:solidFill>
                <a:latin typeface="Arial"/>
                <a:ea typeface="ヒラギノ角ゴ Pro W3"/>
              </a:defRPr>
            </a:lvl9pPr>
          </a:lstStyle>
          <a:p>
            <a:pPr>
              <a:defRPr/>
            </a:pPr>
            <a:endParaRPr lang="fr-FR" dirty="0">
              <a:solidFill>
                <a:prstClr val="black"/>
              </a:solidFill>
            </a:endParaRPr>
          </a:p>
        </p:txBody>
      </p:sp>
      <p:sp>
        <p:nvSpPr>
          <p:cNvPr id="6" name="Text Box 22"/>
          <p:cNvSpPr>
            <a:spLocks noAdjustHandles="1"/>
          </p:cNvSpPr>
          <p:nvPr userDrawn="1"/>
        </p:nvSpPr>
        <p:spPr bwMode="auto">
          <a:xfrm>
            <a:off x="2555875" y="4941888"/>
            <a:ext cx="3598863" cy="284162"/>
          </a:xfrm>
          <a:prstGeom prst="rect">
            <a:avLst/>
          </a:prstGeom>
          <a:noFill/>
          <a:ln>
            <a:noFill/>
          </a:ln>
        </p:spPr>
        <p:txBody>
          <a:bodyPr lIns="90000" tIns="0" rIns="90000" bIns="0"/>
          <a:lstStyle>
            <a:lvl1pPr defTabSz="449263">
              <a:defRPr sz="2400">
                <a:solidFill>
                  <a:schemeClr val="tx1"/>
                </a:solidFill>
                <a:latin typeface="Arial"/>
                <a:ea typeface="ヒラギノ角ゴ Pro W3"/>
                <a:cs typeface="ヒラギノ角ゴ Pro W3"/>
              </a:defRPr>
            </a:lvl1pPr>
            <a:lvl2pPr marL="742950" indent="-285750" defTabSz="449263">
              <a:defRPr sz="2400">
                <a:solidFill>
                  <a:schemeClr val="tx1"/>
                </a:solidFill>
                <a:latin typeface="Arial"/>
                <a:ea typeface="ヒラギノ角ゴ Pro W3"/>
                <a:cs typeface="ヒラギノ角ゴ Pro W3"/>
              </a:defRPr>
            </a:lvl2pPr>
            <a:lvl3pPr marL="1143000" indent="-228600" defTabSz="449263">
              <a:defRPr sz="2400">
                <a:solidFill>
                  <a:schemeClr val="tx1"/>
                </a:solidFill>
                <a:latin typeface="Arial"/>
                <a:ea typeface="ヒラギノ角ゴ Pro W3"/>
                <a:cs typeface="ヒラギノ角ゴ Pro W3"/>
              </a:defRPr>
            </a:lvl3pPr>
            <a:lvl4pPr marL="1600200" indent="-228600" defTabSz="449263">
              <a:defRPr sz="2400">
                <a:solidFill>
                  <a:schemeClr val="tx1"/>
                </a:solidFill>
                <a:latin typeface="Arial"/>
                <a:ea typeface="ヒラギノ角ゴ Pro W3"/>
                <a:cs typeface="ヒラギノ角ゴ Pro W3"/>
              </a:defRPr>
            </a:lvl4pPr>
            <a:lvl5pPr marL="2057400" indent="-228600" defTabSz="449263">
              <a:defRPr sz="2400">
                <a:solidFill>
                  <a:schemeClr val="tx1"/>
                </a:solidFill>
                <a:latin typeface="Arial"/>
                <a:ea typeface="ヒラギノ角ゴ Pro W3"/>
                <a:cs typeface="ヒラギノ角ゴ Pro W3"/>
              </a:defRPr>
            </a:lvl5pPr>
            <a:lvl6pPr marL="2514600" indent="-228600" defTabSz="449263">
              <a:spcBef>
                <a:spcPts val="0"/>
              </a:spcBef>
              <a:spcAft>
                <a:spcPts val="0"/>
              </a:spcAft>
              <a:defRPr sz="2400">
                <a:solidFill>
                  <a:schemeClr val="tx1"/>
                </a:solidFill>
                <a:latin typeface="Arial"/>
                <a:ea typeface="ヒラギノ角ゴ Pro W3"/>
                <a:cs typeface="ヒラギノ角ゴ Pro W3"/>
              </a:defRPr>
            </a:lvl6pPr>
            <a:lvl7pPr marL="2971800" indent="-228600" defTabSz="449263">
              <a:spcBef>
                <a:spcPts val="0"/>
              </a:spcBef>
              <a:spcAft>
                <a:spcPts val="0"/>
              </a:spcAft>
              <a:defRPr sz="2400">
                <a:solidFill>
                  <a:schemeClr val="tx1"/>
                </a:solidFill>
                <a:latin typeface="Arial"/>
                <a:ea typeface="ヒラギノ角ゴ Pro W3"/>
                <a:cs typeface="ヒラギノ角ゴ Pro W3"/>
              </a:defRPr>
            </a:lvl7pPr>
            <a:lvl8pPr marL="3429000" indent="-228600" defTabSz="449263">
              <a:spcBef>
                <a:spcPts val="0"/>
              </a:spcBef>
              <a:spcAft>
                <a:spcPts val="0"/>
              </a:spcAft>
              <a:defRPr sz="2400">
                <a:solidFill>
                  <a:schemeClr val="tx1"/>
                </a:solidFill>
                <a:latin typeface="Arial"/>
                <a:ea typeface="ヒラギノ角ゴ Pro W3"/>
                <a:cs typeface="ヒラギノ角ゴ Pro W3"/>
              </a:defRPr>
            </a:lvl8pPr>
            <a:lvl9pPr marL="3886200" indent="-228600" defTabSz="449263">
              <a:spcBef>
                <a:spcPts val="0"/>
              </a:spcBef>
              <a:spcAft>
                <a:spcPts val="0"/>
              </a:spcAft>
              <a:defRPr sz="2400">
                <a:solidFill>
                  <a:schemeClr val="tx1"/>
                </a:solidFill>
                <a:latin typeface="Arial"/>
                <a:ea typeface="ヒラギノ角ゴ Pro W3"/>
                <a:cs typeface="ヒラギノ角ゴ Pro W3"/>
              </a:defRPr>
            </a:lvl9pPr>
          </a:lstStyle>
          <a:p>
            <a:pPr>
              <a:buClr>
                <a:srgbClr val="000000"/>
              </a:buClr>
              <a:buSzPct val="100000"/>
              <a:buFont typeface="Times New Roman"/>
              <a:buNone/>
              <a:defRPr/>
            </a:pPr>
            <a:r>
              <a:rPr lang="fr-FR" sz="1700" b="1" dirty="0">
                <a:solidFill>
                  <a:srgbClr val="17375E"/>
                </a:solidFill>
                <a:latin typeface="Trebuchet MS"/>
              </a:rPr>
              <a:t>www.univ-nantes.fr</a:t>
            </a:r>
          </a:p>
          <a:p>
            <a:pPr>
              <a:spcBef>
                <a:spcPts val="1063"/>
              </a:spcBef>
              <a:buClr>
                <a:srgbClr val="000000"/>
              </a:buClr>
              <a:buSzPct val="100000"/>
              <a:buFont typeface="Times New Roman"/>
              <a:buNone/>
              <a:defRPr/>
            </a:pPr>
            <a:endParaRPr lang="fr-FR" sz="1700" b="1" dirty="0">
              <a:solidFill>
                <a:srgbClr val="0D2343"/>
              </a:solidFill>
              <a:latin typeface="Trebuchet MS"/>
            </a:endParaRPr>
          </a:p>
        </p:txBody>
      </p:sp>
      <p:sp>
        <p:nvSpPr>
          <p:cNvPr id="7" name="AutoShape 11"/>
          <p:cNvSpPr>
            <a:spLocks noChangeArrowheads="1"/>
          </p:cNvSpPr>
          <p:nvPr userDrawn="1"/>
        </p:nvSpPr>
        <p:spPr bwMode="auto">
          <a:xfrm>
            <a:off x="1933574" y="4938713"/>
            <a:ext cx="7210800" cy="288924"/>
          </a:xfrm>
          <a:prstGeom prst="flowChartProcess">
            <a:avLst/>
          </a:prstGeom>
          <a:solidFill>
            <a:srgbClr val="D0D700"/>
          </a:solidFill>
          <a:ln>
            <a:noFill/>
          </a:ln>
        </p:spPr>
        <p:txBody>
          <a:bodyPr wrap="none" anchor="ctr"/>
          <a:lstStyle>
            <a:lvl1pPr>
              <a:defRPr sz="2400">
                <a:solidFill>
                  <a:schemeClr val="tx1"/>
                </a:solidFill>
                <a:latin typeface="Arial"/>
                <a:ea typeface="ヒラギノ角ゴ Pro W3"/>
              </a:defRPr>
            </a:lvl1pPr>
            <a:lvl2pPr marL="742950" indent="-285750">
              <a:defRPr sz="2400">
                <a:solidFill>
                  <a:schemeClr val="tx1"/>
                </a:solidFill>
                <a:latin typeface="Arial"/>
                <a:ea typeface="ヒラギノ角ゴ Pro W3"/>
              </a:defRPr>
            </a:lvl2pPr>
            <a:lvl3pPr marL="1143000" indent="-228600">
              <a:defRPr sz="2400">
                <a:solidFill>
                  <a:schemeClr val="tx1"/>
                </a:solidFill>
                <a:latin typeface="Arial"/>
                <a:ea typeface="ヒラギノ角ゴ Pro W3"/>
              </a:defRPr>
            </a:lvl3pPr>
            <a:lvl4pPr marL="1600200" indent="-228600">
              <a:defRPr sz="2400">
                <a:solidFill>
                  <a:schemeClr val="tx1"/>
                </a:solidFill>
                <a:latin typeface="Arial"/>
                <a:ea typeface="ヒラギノ角ゴ Pro W3"/>
              </a:defRPr>
            </a:lvl4pPr>
            <a:lvl5pPr marL="2057400" indent="-228600">
              <a:defRPr sz="2400">
                <a:solidFill>
                  <a:schemeClr val="tx1"/>
                </a:solidFill>
                <a:latin typeface="Arial"/>
                <a:ea typeface="ヒラギノ角ゴ Pro W3"/>
              </a:defRPr>
            </a:lvl5pPr>
            <a:lvl6pPr marL="2514600" indent="-228600">
              <a:spcBef>
                <a:spcPts val="0"/>
              </a:spcBef>
              <a:spcAft>
                <a:spcPts val="0"/>
              </a:spcAft>
              <a:defRPr sz="2400">
                <a:solidFill>
                  <a:schemeClr val="tx1"/>
                </a:solidFill>
                <a:latin typeface="Arial"/>
                <a:ea typeface="ヒラギノ角ゴ Pro W3"/>
              </a:defRPr>
            </a:lvl6pPr>
            <a:lvl7pPr marL="2971800" indent="-228600">
              <a:spcBef>
                <a:spcPts val="0"/>
              </a:spcBef>
              <a:spcAft>
                <a:spcPts val="0"/>
              </a:spcAft>
              <a:defRPr sz="2400">
                <a:solidFill>
                  <a:schemeClr val="tx1"/>
                </a:solidFill>
                <a:latin typeface="Arial"/>
                <a:ea typeface="ヒラギノ角ゴ Pro W3"/>
              </a:defRPr>
            </a:lvl7pPr>
            <a:lvl8pPr marL="3429000" indent="-228600">
              <a:spcBef>
                <a:spcPts val="0"/>
              </a:spcBef>
              <a:spcAft>
                <a:spcPts val="0"/>
              </a:spcAft>
              <a:defRPr sz="2400">
                <a:solidFill>
                  <a:schemeClr val="tx1"/>
                </a:solidFill>
                <a:latin typeface="Arial"/>
                <a:ea typeface="ヒラギノ角ゴ Pro W3"/>
              </a:defRPr>
            </a:lvl8pPr>
            <a:lvl9pPr marL="3886200" indent="-228600">
              <a:spcBef>
                <a:spcPts val="0"/>
              </a:spcBef>
              <a:spcAft>
                <a:spcPts val="0"/>
              </a:spcAft>
              <a:defRPr sz="2400">
                <a:solidFill>
                  <a:schemeClr val="tx1"/>
                </a:solidFill>
                <a:latin typeface="Arial"/>
                <a:ea typeface="ヒラギノ角ゴ Pro W3"/>
              </a:defRPr>
            </a:lvl9pPr>
          </a:lstStyle>
          <a:p>
            <a:pPr>
              <a:defRPr/>
            </a:pPr>
            <a:endParaRPr lang="fr-FR" dirty="0">
              <a:solidFill>
                <a:prstClr val="black"/>
              </a:solidFill>
            </a:endParaRPr>
          </a:p>
        </p:txBody>
      </p:sp>
      <p:sp>
        <p:nvSpPr>
          <p:cNvPr id="8" name="Text Box 13"/>
          <p:cNvSpPr>
            <a:spLocks noAdjustHandles="1"/>
          </p:cNvSpPr>
          <p:nvPr userDrawn="1"/>
        </p:nvSpPr>
        <p:spPr bwMode="auto">
          <a:xfrm>
            <a:off x="2411413" y="4897438"/>
            <a:ext cx="2952750" cy="339725"/>
          </a:xfrm>
          <a:prstGeom prst="rect">
            <a:avLst/>
          </a:prstGeom>
          <a:noFill/>
          <a:ln>
            <a:noFill/>
          </a:ln>
        </p:spPr>
        <p:txBody>
          <a:bodyPr anchor="ctr">
            <a:spAutoFit/>
          </a:bodyPr>
          <a:lstStyle>
            <a:lvl1pPr>
              <a:defRPr sz="2400">
                <a:solidFill>
                  <a:schemeClr val="tx1"/>
                </a:solidFill>
                <a:latin typeface="Arial"/>
                <a:ea typeface="ヒラギノ角ゴ Pro W3"/>
                <a:cs typeface="ヒラギノ角ゴ Pro W3"/>
              </a:defRPr>
            </a:lvl1pPr>
            <a:lvl2pPr marL="742950" indent="-285750">
              <a:defRPr sz="2400">
                <a:solidFill>
                  <a:schemeClr val="tx1"/>
                </a:solidFill>
                <a:latin typeface="Arial"/>
                <a:ea typeface="ヒラギノ角ゴ Pro W3"/>
                <a:cs typeface="ヒラギノ角ゴ Pro W3"/>
              </a:defRPr>
            </a:lvl2pPr>
            <a:lvl3pPr marL="1143000" indent="-228600">
              <a:defRPr sz="2400">
                <a:solidFill>
                  <a:schemeClr val="tx1"/>
                </a:solidFill>
                <a:latin typeface="Arial"/>
                <a:ea typeface="ヒラギノ角ゴ Pro W3"/>
                <a:cs typeface="ヒラギノ角ゴ Pro W3"/>
              </a:defRPr>
            </a:lvl3pPr>
            <a:lvl4pPr marL="1600200" indent="-228600">
              <a:defRPr sz="2400">
                <a:solidFill>
                  <a:schemeClr val="tx1"/>
                </a:solidFill>
                <a:latin typeface="Arial"/>
                <a:ea typeface="ヒラギノ角ゴ Pro W3"/>
                <a:cs typeface="ヒラギノ角ゴ Pro W3"/>
              </a:defRPr>
            </a:lvl4pPr>
            <a:lvl5pPr marL="2057400" indent="-228600">
              <a:defRPr sz="2400">
                <a:solidFill>
                  <a:schemeClr val="tx1"/>
                </a:solidFill>
                <a:latin typeface="Arial"/>
                <a:ea typeface="ヒラギノ角ゴ Pro W3"/>
                <a:cs typeface="ヒラギノ角ゴ Pro W3"/>
              </a:defRPr>
            </a:lvl5pPr>
            <a:lvl6pPr marL="2514600" indent="-228600">
              <a:spcBef>
                <a:spcPts val="0"/>
              </a:spcBef>
              <a:spcAft>
                <a:spcPts val="0"/>
              </a:spcAft>
              <a:defRPr sz="2400">
                <a:solidFill>
                  <a:schemeClr val="tx1"/>
                </a:solidFill>
                <a:latin typeface="Arial"/>
                <a:ea typeface="ヒラギノ角ゴ Pro W3"/>
                <a:cs typeface="ヒラギノ角ゴ Pro W3"/>
              </a:defRPr>
            </a:lvl6pPr>
            <a:lvl7pPr marL="2971800" indent="-228600">
              <a:spcBef>
                <a:spcPts val="0"/>
              </a:spcBef>
              <a:spcAft>
                <a:spcPts val="0"/>
              </a:spcAft>
              <a:defRPr sz="2400">
                <a:solidFill>
                  <a:schemeClr val="tx1"/>
                </a:solidFill>
                <a:latin typeface="Arial"/>
                <a:ea typeface="ヒラギノ角ゴ Pro W3"/>
                <a:cs typeface="ヒラギノ角ゴ Pro W3"/>
              </a:defRPr>
            </a:lvl7pPr>
            <a:lvl8pPr marL="3429000" indent="-228600">
              <a:spcBef>
                <a:spcPts val="0"/>
              </a:spcBef>
              <a:spcAft>
                <a:spcPts val="0"/>
              </a:spcAft>
              <a:defRPr sz="2400">
                <a:solidFill>
                  <a:schemeClr val="tx1"/>
                </a:solidFill>
                <a:latin typeface="Arial"/>
                <a:ea typeface="ヒラギノ角ゴ Pro W3"/>
                <a:cs typeface="ヒラギノ角ゴ Pro W3"/>
              </a:defRPr>
            </a:lvl8pPr>
            <a:lvl9pPr marL="3886200" indent="-228600">
              <a:spcBef>
                <a:spcPts val="0"/>
              </a:spcBef>
              <a:spcAft>
                <a:spcPts val="0"/>
              </a:spcAft>
              <a:defRPr sz="2400">
                <a:solidFill>
                  <a:schemeClr val="tx1"/>
                </a:solidFill>
                <a:latin typeface="Arial"/>
                <a:ea typeface="ヒラギノ角ゴ Pro W3"/>
                <a:cs typeface="ヒラギノ角ゴ Pro W3"/>
              </a:defRPr>
            </a:lvl9pPr>
          </a:lstStyle>
          <a:p>
            <a:pPr>
              <a:spcBef>
                <a:spcPts val="700"/>
              </a:spcBef>
              <a:defRPr/>
            </a:pPr>
            <a:r>
              <a:rPr lang="fr-FR" sz="1600" b="1" dirty="0">
                <a:solidFill>
                  <a:srgbClr val="003667"/>
                </a:solidFill>
                <a:latin typeface="Trebuchet MS"/>
                <a:cs typeface="Avenir Next Condensed Demi Bold"/>
              </a:rPr>
              <a:t>www.univ-nantes.fr</a:t>
            </a:r>
            <a:endParaRPr dirty="0"/>
          </a:p>
        </p:txBody>
      </p:sp>
      <p:pic>
        <p:nvPicPr>
          <p:cNvPr id="9" name="Image 18" descr="logo un2011blanc_larg100.png"/>
          <p:cNvPicPr>
            <a:picLocks noChangeAspect="1"/>
          </p:cNvPicPr>
          <p:nvPr userDrawn="1"/>
        </p:nvPicPr>
        <p:blipFill>
          <a:blip r:embed="rId3"/>
          <a:stretch/>
        </p:blipFill>
        <p:spPr bwMode="auto">
          <a:xfrm>
            <a:off x="576263" y="5238750"/>
            <a:ext cx="1943100" cy="1054100"/>
          </a:xfrm>
          <a:prstGeom prst="rect">
            <a:avLst/>
          </a:prstGeom>
          <a:noFill/>
          <a:ln>
            <a:noFill/>
          </a:ln>
        </p:spPr>
      </p:pic>
      <p:sp>
        <p:nvSpPr>
          <p:cNvPr id="10" name="Rectangle 14"/>
          <p:cNvSpPr>
            <a:spLocks noChangeArrowheads="1"/>
          </p:cNvSpPr>
          <p:nvPr userDrawn="1"/>
        </p:nvSpPr>
        <p:spPr bwMode="auto">
          <a:xfrm>
            <a:off x="1951558" y="1557337"/>
            <a:ext cx="6264275" cy="1873250"/>
          </a:xfrm>
          <a:prstGeom prst="rect">
            <a:avLst/>
          </a:prstGeom>
          <a:solidFill>
            <a:schemeClr val="bg1">
              <a:lumMod val="85000"/>
              <a:alpha val="58999"/>
            </a:schemeClr>
          </a:solidFill>
          <a:ln>
            <a:noFill/>
          </a:ln>
        </p:spPr>
        <p:txBody>
          <a:bodyPr wrap="none" anchor="ctr"/>
          <a:lstStyle>
            <a:lvl1pPr>
              <a:defRPr sz="2400">
                <a:solidFill>
                  <a:schemeClr val="tx1"/>
                </a:solidFill>
                <a:latin typeface="Arial"/>
                <a:ea typeface="ヒラギノ角ゴ Pro W3"/>
              </a:defRPr>
            </a:lvl1pPr>
            <a:lvl2pPr marL="742950" indent="-285750">
              <a:defRPr sz="2400">
                <a:solidFill>
                  <a:schemeClr val="tx1"/>
                </a:solidFill>
                <a:latin typeface="Arial"/>
                <a:ea typeface="ヒラギノ角ゴ Pro W3"/>
              </a:defRPr>
            </a:lvl2pPr>
            <a:lvl3pPr marL="1143000" indent="-228600">
              <a:defRPr sz="2400">
                <a:solidFill>
                  <a:schemeClr val="tx1"/>
                </a:solidFill>
                <a:latin typeface="Arial"/>
                <a:ea typeface="ヒラギノ角ゴ Pro W3"/>
              </a:defRPr>
            </a:lvl3pPr>
            <a:lvl4pPr marL="1600200" indent="-228600">
              <a:defRPr sz="2400">
                <a:solidFill>
                  <a:schemeClr val="tx1"/>
                </a:solidFill>
                <a:latin typeface="Arial"/>
                <a:ea typeface="ヒラギノ角ゴ Pro W3"/>
              </a:defRPr>
            </a:lvl4pPr>
            <a:lvl5pPr marL="2057400" indent="-228600">
              <a:defRPr sz="2400">
                <a:solidFill>
                  <a:schemeClr val="tx1"/>
                </a:solidFill>
                <a:latin typeface="Arial"/>
                <a:ea typeface="ヒラギノ角ゴ Pro W3"/>
              </a:defRPr>
            </a:lvl5pPr>
            <a:lvl6pPr marL="2514600" indent="-228600">
              <a:spcBef>
                <a:spcPts val="0"/>
              </a:spcBef>
              <a:spcAft>
                <a:spcPts val="0"/>
              </a:spcAft>
              <a:defRPr sz="2400">
                <a:solidFill>
                  <a:schemeClr val="tx1"/>
                </a:solidFill>
                <a:latin typeface="Arial"/>
                <a:ea typeface="ヒラギノ角ゴ Pro W3"/>
              </a:defRPr>
            </a:lvl6pPr>
            <a:lvl7pPr marL="2971800" indent="-228600">
              <a:spcBef>
                <a:spcPts val="0"/>
              </a:spcBef>
              <a:spcAft>
                <a:spcPts val="0"/>
              </a:spcAft>
              <a:defRPr sz="2400">
                <a:solidFill>
                  <a:schemeClr val="tx1"/>
                </a:solidFill>
                <a:latin typeface="Arial"/>
                <a:ea typeface="ヒラギノ角ゴ Pro W3"/>
              </a:defRPr>
            </a:lvl7pPr>
            <a:lvl8pPr marL="3429000" indent="-228600">
              <a:spcBef>
                <a:spcPts val="0"/>
              </a:spcBef>
              <a:spcAft>
                <a:spcPts val="0"/>
              </a:spcAft>
              <a:defRPr sz="2400">
                <a:solidFill>
                  <a:schemeClr val="tx1"/>
                </a:solidFill>
                <a:latin typeface="Arial"/>
                <a:ea typeface="ヒラギノ角ゴ Pro W3"/>
              </a:defRPr>
            </a:lvl8pPr>
            <a:lvl9pPr marL="3886200" indent="-228600">
              <a:spcBef>
                <a:spcPts val="0"/>
              </a:spcBef>
              <a:spcAft>
                <a:spcPts val="0"/>
              </a:spcAft>
              <a:defRPr sz="2400">
                <a:solidFill>
                  <a:schemeClr val="tx1"/>
                </a:solidFill>
                <a:latin typeface="Arial"/>
                <a:ea typeface="ヒラギノ角ゴ Pro W3"/>
              </a:defRPr>
            </a:lvl9pPr>
          </a:lstStyle>
          <a:p>
            <a:pPr>
              <a:defRPr/>
            </a:pPr>
            <a:endParaRPr lang="fr-FR" dirty="0">
              <a:solidFill>
                <a:prstClr val="black"/>
              </a:solidFill>
            </a:endParaRPr>
          </a:p>
        </p:txBody>
      </p:sp>
      <p:sp>
        <p:nvSpPr>
          <p:cNvPr id="11" name="Espace réservé du texte 9"/>
          <p:cNvSpPr>
            <a:spLocks noGrp="1"/>
          </p:cNvSpPr>
          <p:nvPr>
            <p:ph type="body" sz="quarter" idx="10" hasCustomPrompt="1"/>
          </p:nvPr>
        </p:nvSpPr>
        <p:spPr bwMode="auto">
          <a:xfrm>
            <a:off x="2036862" y="1556792"/>
            <a:ext cx="6178971" cy="1853356"/>
          </a:xfrm>
        </p:spPr>
        <p:txBody>
          <a:bodyPr lIns="450000" rIns="450000" anchor="ctr" anchorCtr="0"/>
          <a:lstStyle>
            <a:lvl1pPr marL="0" indent="0" algn="l">
              <a:spcBef>
                <a:spcPts val="0"/>
              </a:spcBef>
              <a:buNone/>
              <a:defRPr sz="3200">
                <a:solidFill>
                  <a:schemeClr val="tx2"/>
                </a:solidFill>
                <a:latin typeface="Franklin Gothic Medium Cond"/>
              </a:defRPr>
            </a:lvl1pPr>
          </a:lstStyle>
          <a:p>
            <a:pPr lvl="0">
              <a:defRPr/>
            </a:pPr>
            <a:r>
              <a:rPr lang="fr-FR"/>
              <a:t>TITRE DU DIAPORAMA CENTRÉ SUR LA HAUTEUR</a:t>
            </a:r>
            <a:endParaRPr/>
          </a:p>
        </p:txBody>
      </p:sp>
      <p:sp>
        <p:nvSpPr>
          <p:cNvPr id="12" name="Espace réservé du texte 9"/>
          <p:cNvSpPr>
            <a:spLocks noGrp="1"/>
          </p:cNvSpPr>
          <p:nvPr>
            <p:ph type="body" sz="quarter" idx="11" hasCustomPrompt="1"/>
          </p:nvPr>
        </p:nvSpPr>
        <p:spPr bwMode="auto">
          <a:xfrm>
            <a:off x="6228184" y="3861048"/>
            <a:ext cx="2448272" cy="432048"/>
          </a:xfrm>
        </p:spPr>
        <p:txBody>
          <a:bodyPr lIns="450000" rIns="450000" anchor="ctr" anchorCtr="0"/>
          <a:lstStyle>
            <a:lvl1pPr marL="0" indent="0" algn="r">
              <a:spcBef>
                <a:spcPts val="0"/>
              </a:spcBef>
              <a:buNone/>
              <a:defRPr sz="1800" b="0">
                <a:solidFill>
                  <a:srgbClr val="003667"/>
                </a:solidFill>
                <a:latin typeface="Franklin Gothic Medium Cond"/>
              </a:defRPr>
            </a:lvl1pPr>
          </a:lstStyle>
          <a:p>
            <a:pPr lvl="0">
              <a:defRPr/>
            </a:pPr>
            <a:r>
              <a:rPr lang="fr-FR"/>
              <a:t>Date</a:t>
            </a:r>
          </a:p>
        </p:txBody>
      </p:sp>
    </p:spTree>
  </p:cSld>
  <p:clrMapOvr>
    <a:masterClrMapping/>
  </p:clrMapOvr>
  <p:hf/>
</p:sldLayout>
</file>

<file path=ppt/slideLayouts/slideLayout2.xml><?xml version="1.0" encoding="utf-8"?>
<p:sldLayout xmlns:a="http://schemas.openxmlformats.org/drawingml/2006/main" xmlns:r="http://schemas.openxmlformats.org/officeDocument/2006/relationships" xmlns:p="http://schemas.openxmlformats.org/presentationml/2006/main" showMasterPhAnim="0" preserve="1" userDrawn="1">
  <p:cSld name="2_Titre chapitre">
    <p:spTree>
      <p:nvGrpSpPr>
        <p:cNvPr id="1" name=""/>
        <p:cNvGrpSpPr/>
        <p:nvPr/>
      </p:nvGrpSpPr>
      <p:grpSpPr bwMode="auto">
        <a:xfrm>
          <a:off x="0" y="0"/>
          <a:ext cx="0" cy="0"/>
          <a:chOff x="0" y="0"/>
          <a:chExt cx="0" cy="0"/>
        </a:xfrm>
      </p:grpSpPr>
      <p:sp>
        <p:nvSpPr>
          <p:cNvPr id="4" name="Rectangle 14"/>
          <p:cNvSpPr>
            <a:spLocks noChangeArrowheads="1"/>
          </p:cNvSpPr>
          <p:nvPr userDrawn="1"/>
        </p:nvSpPr>
        <p:spPr bwMode="auto">
          <a:xfrm>
            <a:off x="2318666" y="2132856"/>
            <a:ext cx="4643264" cy="1944216"/>
          </a:xfrm>
          <a:prstGeom prst="rect">
            <a:avLst/>
          </a:prstGeom>
          <a:solidFill>
            <a:schemeClr val="bg1">
              <a:lumMod val="85000"/>
              <a:alpha val="58999"/>
            </a:schemeClr>
          </a:solidFill>
          <a:ln>
            <a:noFill/>
          </a:ln>
        </p:spPr>
        <p:txBody>
          <a:bodyPr wrap="none" anchor="ctr"/>
          <a:lstStyle>
            <a:lvl1pPr>
              <a:defRPr sz="2400">
                <a:solidFill>
                  <a:schemeClr val="tx1"/>
                </a:solidFill>
                <a:latin typeface="Arial"/>
                <a:ea typeface="ヒラギノ角ゴ Pro W3"/>
              </a:defRPr>
            </a:lvl1pPr>
            <a:lvl2pPr marL="742950" indent="-285750">
              <a:defRPr sz="2400">
                <a:solidFill>
                  <a:schemeClr val="tx1"/>
                </a:solidFill>
                <a:latin typeface="Arial"/>
                <a:ea typeface="ヒラギノ角ゴ Pro W3"/>
              </a:defRPr>
            </a:lvl2pPr>
            <a:lvl3pPr marL="1143000" indent="-228600">
              <a:defRPr sz="2400">
                <a:solidFill>
                  <a:schemeClr val="tx1"/>
                </a:solidFill>
                <a:latin typeface="Arial"/>
                <a:ea typeface="ヒラギノ角ゴ Pro W3"/>
              </a:defRPr>
            </a:lvl3pPr>
            <a:lvl4pPr marL="1600200" indent="-228600">
              <a:defRPr sz="2400">
                <a:solidFill>
                  <a:schemeClr val="tx1"/>
                </a:solidFill>
                <a:latin typeface="Arial"/>
                <a:ea typeface="ヒラギノ角ゴ Pro W3"/>
              </a:defRPr>
            </a:lvl4pPr>
            <a:lvl5pPr marL="2057400" indent="-228600">
              <a:defRPr sz="2400">
                <a:solidFill>
                  <a:schemeClr val="tx1"/>
                </a:solidFill>
                <a:latin typeface="Arial"/>
                <a:ea typeface="ヒラギノ角ゴ Pro W3"/>
              </a:defRPr>
            </a:lvl5pPr>
            <a:lvl6pPr marL="2514600" indent="-228600">
              <a:spcBef>
                <a:spcPts val="0"/>
              </a:spcBef>
              <a:spcAft>
                <a:spcPts val="0"/>
              </a:spcAft>
              <a:defRPr sz="2400">
                <a:solidFill>
                  <a:schemeClr val="tx1"/>
                </a:solidFill>
                <a:latin typeface="Arial"/>
                <a:ea typeface="ヒラギノ角ゴ Pro W3"/>
              </a:defRPr>
            </a:lvl6pPr>
            <a:lvl7pPr marL="2971800" indent="-228600">
              <a:spcBef>
                <a:spcPts val="0"/>
              </a:spcBef>
              <a:spcAft>
                <a:spcPts val="0"/>
              </a:spcAft>
              <a:defRPr sz="2400">
                <a:solidFill>
                  <a:schemeClr val="tx1"/>
                </a:solidFill>
                <a:latin typeface="Arial"/>
                <a:ea typeface="ヒラギノ角ゴ Pro W3"/>
              </a:defRPr>
            </a:lvl7pPr>
            <a:lvl8pPr marL="3429000" indent="-228600">
              <a:spcBef>
                <a:spcPts val="0"/>
              </a:spcBef>
              <a:spcAft>
                <a:spcPts val="0"/>
              </a:spcAft>
              <a:defRPr sz="2400">
                <a:solidFill>
                  <a:schemeClr val="tx1"/>
                </a:solidFill>
                <a:latin typeface="Arial"/>
                <a:ea typeface="ヒラギノ角ゴ Pro W3"/>
              </a:defRPr>
            </a:lvl8pPr>
            <a:lvl9pPr marL="3886200" indent="-228600">
              <a:spcBef>
                <a:spcPts val="0"/>
              </a:spcBef>
              <a:spcAft>
                <a:spcPts val="0"/>
              </a:spcAft>
              <a:defRPr sz="2400">
                <a:solidFill>
                  <a:schemeClr val="tx1"/>
                </a:solidFill>
                <a:latin typeface="Arial"/>
                <a:ea typeface="ヒラギノ角ゴ Pro W3"/>
              </a:defRPr>
            </a:lvl9pPr>
          </a:lstStyle>
          <a:p>
            <a:pPr>
              <a:defRPr/>
            </a:pPr>
            <a:endParaRPr lang="fr-FR" dirty="0">
              <a:solidFill>
                <a:prstClr val="black"/>
              </a:solidFill>
            </a:endParaRPr>
          </a:p>
        </p:txBody>
      </p:sp>
      <p:cxnSp>
        <p:nvCxnSpPr>
          <p:cNvPr id="5" name="Connecteur droit 2"/>
          <p:cNvCxnSpPr>
            <a:cxnSpLocks/>
          </p:cNvCxnSpPr>
          <p:nvPr userDrawn="1"/>
        </p:nvCxnSpPr>
        <p:spPr bwMode="auto">
          <a:xfrm>
            <a:off x="179388" y="6308725"/>
            <a:ext cx="8783637" cy="0"/>
          </a:xfrm>
          <a:prstGeom prst="line">
            <a:avLst/>
          </a:prstGeom>
          <a:ln w="6350" cmpd="sng">
            <a:solidFill>
              <a:srgbClr val="003667"/>
            </a:solidFill>
          </a:ln>
        </p:spPr>
        <p:style>
          <a:lnRef idx="2">
            <a:schemeClr val="accent1"/>
          </a:lnRef>
          <a:fillRef idx="0">
            <a:schemeClr val="accent1"/>
          </a:fillRef>
          <a:effectRef idx="1">
            <a:schemeClr val="accent1"/>
          </a:effectRef>
          <a:fontRef idx="minor">
            <a:schemeClr val="tx1"/>
          </a:fontRef>
        </p:style>
      </p:cxnSp>
      <p:pic>
        <p:nvPicPr>
          <p:cNvPr id="6" name="Image 8" descr="Logo-UN2011bleu-larg100.png"/>
          <p:cNvPicPr>
            <a:picLocks noChangeAspect="1"/>
          </p:cNvPicPr>
          <p:nvPr userDrawn="1"/>
        </p:nvPicPr>
        <p:blipFill>
          <a:blip r:embed="rId2"/>
          <a:stretch/>
        </p:blipFill>
        <p:spPr bwMode="auto">
          <a:xfrm>
            <a:off x="8245475" y="6345238"/>
            <a:ext cx="719138" cy="395287"/>
          </a:xfrm>
          <a:prstGeom prst="rect">
            <a:avLst/>
          </a:prstGeom>
          <a:noFill/>
          <a:ln>
            <a:noFill/>
          </a:ln>
        </p:spPr>
      </p:pic>
      <p:sp>
        <p:nvSpPr>
          <p:cNvPr id="7" name="Text Box 17"/>
          <p:cNvSpPr>
            <a:spLocks noAdjustHandles="1"/>
          </p:cNvSpPr>
          <p:nvPr userDrawn="1"/>
        </p:nvSpPr>
        <p:spPr bwMode="auto">
          <a:xfrm>
            <a:off x="1921791" y="1291530"/>
            <a:ext cx="793750" cy="3077766"/>
          </a:xfrm>
          <a:prstGeom prst="rect">
            <a:avLst/>
          </a:prstGeom>
          <a:noFill/>
          <a:ln>
            <a:noFill/>
          </a:ln>
        </p:spPr>
        <p:txBody>
          <a:bodyPr lIns="0" tIns="0" rIns="0" bIns="0" anchor="ctr">
            <a:spAutoFit/>
          </a:bodyPr>
          <a:lstStyle>
            <a:lvl1pPr>
              <a:defRPr sz="2400">
                <a:solidFill>
                  <a:schemeClr val="tx1"/>
                </a:solidFill>
                <a:latin typeface="Arial"/>
                <a:ea typeface="ヒラギノ角ゴ Pro W3"/>
                <a:cs typeface="ヒラギノ角ゴ Pro W3"/>
              </a:defRPr>
            </a:lvl1pPr>
            <a:lvl2pPr marL="742950" indent="-285750">
              <a:defRPr sz="2400">
                <a:solidFill>
                  <a:schemeClr val="tx1"/>
                </a:solidFill>
                <a:latin typeface="Arial"/>
                <a:ea typeface="ヒラギノ角ゴ Pro W3"/>
                <a:cs typeface="ヒラギノ角ゴ Pro W3"/>
              </a:defRPr>
            </a:lvl2pPr>
            <a:lvl3pPr marL="1143000" indent="-228600">
              <a:defRPr sz="2400">
                <a:solidFill>
                  <a:schemeClr val="tx1"/>
                </a:solidFill>
                <a:latin typeface="Arial"/>
                <a:ea typeface="ヒラギノ角ゴ Pro W3"/>
                <a:cs typeface="ヒラギノ角ゴ Pro W3"/>
              </a:defRPr>
            </a:lvl3pPr>
            <a:lvl4pPr marL="1600200" indent="-228600">
              <a:defRPr sz="2400">
                <a:solidFill>
                  <a:schemeClr val="tx1"/>
                </a:solidFill>
                <a:latin typeface="Arial"/>
                <a:ea typeface="ヒラギノ角ゴ Pro W3"/>
                <a:cs typeface="ヒラギノ角ゴ Pro W3"/>
              </a:defRPr>
            </a:lvl4pPr>
            <a:lvl5pPr marL="2057400" indent="-228600">
              <a:defRPr sz="2400">
                <a:solidFill>
                  <a:schemeClr val="tx1"/>
                </a:solidFill>
                <a:latin typeface="Arial"/>
                <a:ea typeface="ヒラギノ角ゴ Pro W3"/>
                <a:cs typeface="ヒラギノ角ゴ Pro W3"/>
              </a:defRPr>
            </a:lvl5pPr>
            <a:lvl6pPr marL="2514600" indent="-228600">
              <a:spcBef>
                <a:spcPts val="0"/>
              </a:spcBef>
              <a:spcAft>
                <a:spcPts val="0"/>
              </a:spcAft>
              <a:defRPr sz="2400">
                <a:solidFill>
                  <a:schemeClr val="tx1"/>
                </a:solidFill>
                <a:latin typeface="Arial"/>
                <a:ea typeface="ヒラギノ角ゴ Pro W3"/>
                <a:cs typeface="ヒラギノ角ゴ Pro W3"/>
              </a:defRPr>
            </a:lvl6pPr>
            <a:lvl7pPr marL="2971800" indent="-228600">
              <a:spcBef>
                <a:spcPts val="0"/>
              </a:spcBef>
              <a:spcAft>
                <a:spcPts val="0"/>
              </a:spcAft>
              <a:defRPr sz="2400">
                <a:solidFill>
                  <a:schemeClr val="tx1"/>
                </a:solidFill>
                <a:latin typeface="Arial"/>
                <a:ea typeface="ヒラギノ角ゴ Pro W3"/>
                <a:cs typeface="ヒラギノ角ゴ Pro W3"/>
              </a:defRPr>
            </a:lvl7pPr>
            <a:lvl8pPr marL="3429000" indent="-228600">
              <a:spcBef>
                <a:spcPts val="0"/>
              </a:spcBef>
              <a:spcAft>
                <a:spcPts val="0"/>
              </a:spcAft>
              <a:defRPr sz="2400">
                <a:solidFill>
                  <a:schemeClr val="tx1"/>
                </a:solidFill>
                <a:latin typeface="Arial"/>
                <a:ea typeface="ヒラギノ角ゴ Pro W3"/>
                <a:cs typeface="ヒラギノ角ゴ Pro W3"/>
              </a:defRPr>
            </a:lvl8pPr>
            <a:lvl9pPr marL="3886200" indent="-228600">
              <a:spcBef>
                <a:spcPts val="0"/>
              </a:spcBef>
              <a:spcAft>
                <a:spcPts val="0"/>
              </a:spcAft>
              <a:defRPr sz="2400">
                <a:solidFill>
                  <a:schemeClr val="tx1"/>
                </a:solidFill>
                <a:latin typeface="Arial"/>
                <a:ea typeface="ヒラギノ角ゴ Pro W3"/>
                <a:cs typeface="ヒラギノ角ゴ Pro W3"/>
              </a:defRPr>
            </a:lvl9pPr>
          </a:lstStyle>
          <a:p>
            <a:pPr algn="ctr">
              <a:spcBef>
                <a:spcPts val="0"/>
              </a:spcBef>
              <a:defRPr/>
            </a:pPr>
            <a:r>
              <a:rPr lang="fr-FR" sz="20000" dirty="0">
                <a:solidFill>
                  <a:srgbClr val="D0D700"/>
                </a:solidFill>
                <a:latin typeface="Avenir Next Condensed Demi Bold"/>
                <a:cs typeface="Avenir Next Condensed Demi Bold"/>
              </a:rPr>
              <a:t>[</a:t>
            </a:r>
            <a:endParaRPr dirty="0"/>
          </a:p>
        </p:txBody>
      </p:sp>
      <p:sp>
        <p:nvSpPr>
          <p:cNvPr id="8" name="ZoneTexte 1"/>
          <p:cNvSpPr>
            <a:spLocks noAdjustHandles="1"/>
          </p:cNvSpPr>
          <p:nvPr userDrawn="1"/>
        </p:nvSpPr>
        <p:spPr bwMode="auto">
          <a:xfrm>
            <a:off x="179388" y="6345238"/>
            <a:ext cx="864220" cy="307777"/>
          </a:xfrm>
          <a:prstGeom prst="rect">
            <a:avLst/>
          </a:prstGeom>
          <a:noFill/>
        </p:spPr>
        <p:txBody>
          <a:bodyPr wrap="square" rtlCol="0">
            <a:spAutoFit/>
          </a:bodyPr>
          <a:lstStyle/>
          <a:p>
            <a:pPr>
              <a:defRPr/>
            </a:pPr>
            <a:fld id="{84F77ABF-56C8-4756-B851-E52D4061CEF5}" type="slidenum">
              <a:t>‹N°›</a:t>
            </a:fld>
            <a:endParaRPr lang="fr-FR" sz="1400" b="1" dirty="0">
              <a:solidFill>
                <a:srgbClr val="003667"/>
              </a:solidFill>
              <a:latin typeface="Trebuchet MS"/>
            </a:endParaRPr>
          </a:p>
        </p:txBody>
      </p:sp>
      <p:sp>
        <p:nvSpPr>
          <p:cNvPr id="9" name="Text Box 17"/>
          <p:cNvSpPr>
            <a:spLocks noAdjustHandles="1"/>
          </p:cNvSpPr>
          <p:nvPr userDrawn="1"/>
        </p:nvSpPr>
        <p:spPr bwMode="auto">
          <a:xfrm rot="10800000">
            <a:off x="6514554" y="1863402"/>
            <a:ext cx="793750" cy="3077766"/>
          </a:xfrm>
          <a:prstGeom prst="rect">
            <a:avLst/>
          </a:prstGeom>
          <a:noFill/>
          <a:ln>
            <a:noFill/>
          </a:ln>
        </p:spPr>
        <p:txBody>
          <a:bodyPr lIns="0" tIns="0" rIns="0" bIns="0" anchor="ctr">
            <a:spAutoFit/>
          </a:bodyPr>
          <a:lstStyle>
            <a:lvl1pPr>
              <a:defRPr sz="2400">
                <a:solidFill>
                  <a:schemeClr val="tx1"/>
                </a:solidFill>
                <a:latin typeface="Arial"/>
                <a:ea typeface="ヒラギノ角ゴ Pro W3"/>
                <a:cs typeface="ヒラギノ角ゴ Pro W3"/>
              </a:defRPr>
            </a:lvl1pPr>
            <a:lvl2pPr marL="742950" indent="-285750">
              <a:defRPr sz="2400">
                <a:solidFill>
                  <a:schemeClr val="tx1"/>
                </a:solidFill>
                <a:latin typeface="Arial"/>
                <a:ea typeface="ヒラギノ角ゴ Pro W3"/>
                <a:cs typeface="ヒラギノ角ゴ Pro W3"/>
              </a:defRPr>
            </a:lvl2pPr>
            <a:lvl3pPr marL="1143000" indent="-228600">
              <a:defRPr sz="2400">
                <a:solidFill>
                  <a:schemeClr val="tx1"/>
                </a:solidFill>
                <a:latin typeface="Arial"/>
                <a:ea typeface="ヒラギノ角ゴ Pro W3"/>
                <a:cs typeface="ヒラギノ角ゴ Pro W3"/>
              </a:defRPr>
            </a:lvl3pPr>
            <a:lvl4pPr marL="1600200" indent="-228600">
              <a:defRPr sz="2400">
                <a:solidFill>
                  <a:schemeClr val="tx1"/>
                </a:solidFill>
                <a:latin typeface="Arial"/>
                <a:ea typeface="ヒラギノ角ゴ Pro W3"/>
                <a:cs typeface="ヒラギノ角ゴ Pro W3"/>
              </a:defRPr>
            </a:lvl4pPr>
            <a:lvl5pPr marL="2057400" indent="-228600">
              <a:defRPr sz="2400">
                <a:solidFill>
                  <a:schemeClr val="tx1"/>
                </a:solidFill>
                <a:latin typeface="Arial"/>
                <a:ea typeface="ヒラギノ角ゴ Pro W3"/>
                <a:cs typeface="ヒラギノ角ゴ Pro W3"/>
              </a:defRPr>
            </a:lvl5pPr>
            <a:lvl6pPr marL="2514600" indent="-228600">
              <a:spcBef>
                <a:spcPts val="0"/>
              </a:spcBef>
              <a:spcAft>
                <a:spcPts val="0"/>
              </a:spcAft>
              <a:defRPr sz="2400">
                <a:solidFill>
                  <a:schemeClr val="tx1"/>
                </a:solidFill>
                <a:latin typeface="Arial"/>
                <a:ea typeface="ヒラギノ角ゴ Pro W3"/>
                <a:cs typeface="ヒラギノ角ゴ Pro W3"/>
              </a:defRPr>
            </a:lvl6pPr>
            <a:lvl7pPr marL="2971800" indent="-228600">
              <a:spcBef>
                <a:spcPts val="0"/>
              </a:spcBef>
              <a:spcAft>
                <a:spcPts val="0"/>
              </a:spcAft>
              <a:defRPr sz="2400">
                <a:solidFill>
                  <a:schemeClr val="tx1"/>
                </a:solidFill>
                <a:latin typeface="Arial"/>
                <a:ea typeface="ヒラギノ角ゴ Pro W3"/>
                <a:cs typeface="ヒラギノ角ゴ Pro W3"/>
              </a:defRPr>
            </a:lvl7pPr>
            <a:lvl8pPr marL="3429000" indent="-228600">
              <a:spcBef>
                <a:spcPts val="0"/>
              </a:spcBef>
              <a:spcAft>
                <a:spcPts val="0"/>
              </a:spcAft>
              <a:defRPr sz="2400">
                <a:solidFill>
                  <a:schemeClr val="tx1"/>
                </a:solidFill>
                <a:latin typeface="Arial"/>
                <a:ea typeface="ヒラギノ角ゴ Pro W3"/>
                <a:cs typeface="ヒラギノ角ゴ Pro W3"/>
              </a:defRPr>
            </a:lvl8pPr>
            <a:lvl9pPr marL="3886200" indent="-228600">
              <a:spcBef>
                <a:spcPts val="0"/>
              </a:spcBef>
              <a:spcAft>
                <a:spcPts val="0"/>
              </a:spcAft>
              <a:defRPr sz="2400">
                <a:solidFill>
                  <a:schemeClr val="tx1"/>
                </a:solidFill>
                <a:latin typeface="Arial"/>
                <a:ea typeface="ヒラギノ角ゴ Pro W3"/>
                <a:cs typeface="ヒラギノ角ゴ Pro W3"/>
              </a:defRPr>
            </a:lvl9pPr>
          </a:lstStyle>
          <a:p>
            <a:pPr algn="ctr">
              <a:spcBef>
                <a:spcPts val="0"/>
              </a:spcBef>
              <a:defRPr/>
            </a:pPr>
            <a:r>
              <a:rPr lang="fr-FR" sz="20000" dirty="0">
                <a:solidFill>
                  <a:srgbClr val="D0D700"/>
                </a:solidFill>
                <a:latin typeface="Avenir Next Condensed Demi Bold"/>
                <a:cs typeface="Avenir Next Condensed Demi Bold"/>
              </a:rPr>
              <a:t>[</a:t>
            </a:r>
            <a:endParaRPr dirty="0"/>
          </a:p>
        </p:txBody>
      </p:sp>
      <p:sp>
        <p:nvSpPr>
          <p:cNvPr id="10" name="Espace réservé du texte 9"/>
          <p:cNvSpPr>
            <a:spLocks noGrp="1"/>
          </p:cNvSpPr>
          <p:nvPr>
            <p:ph type="body" sz="quarter" idx="10" hasCustomPrompt="1"/>
          </p:nvPr>
        </p:nvSpPr>
        <p:spPr bwMode="auto">
          <a:xfrm>
            <a:off x="2339752" y="2132856"/>
            <a:ext cx="4536504" cy="1944216"/>
          </a:xfrm>
        </p:spPr>
        <p:txBody>
          <a:bodyPr lIns="450000" rIns="450000" anchor="ctr" anchorCtr="0"/>
          <a:lstStyle>
            <a:lvl1pPr marL="0" indent="0" algn="ctr">
              <a:spcBef>
                <a:spcPts val="0"/>
              </a:spcBef>
              <a:buNone/>
              <a:defRPr sz="2800">
                <a:solidFill>
                  <a:schemeClr val="tx2"/>
                </a:solidFill>
                <a:latin typeface="Franklin Gothic Medium Cond"/>
              </a:defRPr>
            </a:lvl1pPr>
          </a:lstStyle>
          <a:p>
            <a:pPr lvl="0">
              <a:defRPr/>
            </a:pPr>
            <a:r>
              <a:rPr lang="fr-FR"/>
              <a:t>TITRE CHAPITRE SUR 1, 2 OU 3 LIGNES CENTRÉES SUR LA HAUTEUR</a:t>
            </a:r>
            <a:endParaRPr/>
          </a:p>
        </p:txBody>
      </p:sp>
    </p:spTree>
  </p:cSld>
  <p:clrMapOvr>
    <a:masterClrMapping/>
  </p:clrMapOvr>
  <p:hf/>
</p:sldLayout>
</file>

<file path=ppt/slideLayouts/slideLayout3.xml><?xml version="1.0" encoding="utf-8"?>
<p:sldLayout xmlns:a="http://schemas.openxmlformats.org/drawingml/2006/main" xmlns:r="http://schemas.openxmlformats.org/officeDocument/2006/relationships" xmlns:p="http://schemas.openxmlformats.org/presentationml/2006/main" showMasterPhAnim="0" preserve="1" userDrawn="1">
  <p:cSld name="3_Texte simple">
    <p:spTree>
      <p:nvGrpSpPr>
        <p:cNvPr id="1" name=""/>
        <p:cNvGrpSpPr/>
        <p:nvPr/>
      </p:nvGrpSpPr>
      <p:grpSpPr bwMode="auto">
        <a:xfrm>
          <a:off x="0" y="0"/>
          <a:ext cx="0" cy="0"/>
          <a:chOff x="0" y="0"/>
          <a:chExt cx="0" cy="0"/>
        </a:xfrm>
      </p:grpSpPr>
      <p:cxnSp>
        <p:nvCxnSpPr>
          <p:cNvPr id="4" name="Connecteur droit 1"/>
          <p:cNvCxnSpPr>
            <a:cxnSpLocks/>
          </p:cNvCxnSpPr>
          <p:nvPr userDrawn="1"/>
        </p:nvCxnSpPr>
        <p:spPr bwMode="auto">
          <a:xfrm>
            <a:off x="179388" y="6308725"/>
            <a:ext cx="8783637" cy="0"/>
          </a:xfrm>
          <a:prstGeom prst="line">
            <a:avLst/>
          </a:prstGeom>
          <a:ln w="6350" cmpd="sng">
            <a:solidFill>
              <a:srgbClr val="004080"/>
            </a:solidFill>
          </a:ln>
        </p:spPr>
        <p:style>
          <a:lnRef idx="2">
            <a:schemeClr val="accent1"/>
          </a:lnRef>
          <a:fillRef idx="0">
            <a:schemeClr val="accent1"/>
          </a:fillRef>
          <a:effectRef idx="1">
            <a:schemeClr val="accent1"/>
          </a:effectRef>
          <a:fontRef idx="minor">
            <a:schemeClr val="tx1"/>
          </a:fontRef>
        </p:style>
      </p:cxnSp>
      <p:cxnSp>
        <p:nvCxnSpPr>
          <p:cNvPr id="5" name="Connecteur droit 4"/>
          <p:cNvCxnSpPr>
            <a:cxnSpLocks/>
          </p:cNvCxnSpPr>
          <p:nvPr userDrawn="1"/>
        </p:nvCxnSpPr>
        <p:spPr bwMode="auto">
          <a:xfrm>
            <a:off x="0" y="908720"/>
            <a:ext cx="5724128" cy="0"/>
          </a:xfrm>
          <a:prstGeom prst="line">
            <a:avLst/>
          </a:prstGeom>
          <a:ln w="25400">
            <a:solidFill>
              <a:srgbClr val="D0D700"/>
            </a:solidFill>
          </a:ln>
        </p:spPr>
        <p:style>
          <a:lnRef idx="2">
            <a:schemeClr val="accent1"/>
          </a:lnRef>
          <a:fillRef idx="0">
            <a:schemeClr val="accent1"/>
          </a:fillRef>
          <a:effectRef idx="1">
            <a:schemeClr val="accent1"/>
          </a:effectRef>
          <a:fontRef idx="minor">
            <a:schemeClr val="tx1"/>
          </a:fontRef>
        </p:style>
      </p:cxnSp>
      <p:pic>
        <p:nvPicPr>
          <p:cNvPr id="6" name="Image 7" descr="Logo-UN2011bleu-larg100.png"/>
          <p:cNvPicPr>
            <a:picLocks noChangeAspect="1"/>
          </p:cNvPicPr>
          <p:nvPr userDrawn="1"/>
        </p:nvPicPr>
        <p:blipFill>
          <a:blip r:embed="rId2"/>
          <a:stretch/>
        </p:blipFill>
        <p:spPr bwMode="auto">
          <a:xfrm>
            <a:off x="8245475" y="6345238"/>
            <a:ext cx="719138" cy="395287"/>
          </a:xfrm>
          <a:prstGeom prst="rect">
            <a:avLst/>
          </a:prstGeom>
          <a:noFill/>
          <a:ln>
            <a:noFill/>
          </a:ln>
        </p:spPr>
      </p:pic>
      <p:sp>
        <p:nvSpPr>
          <p:cNvPr id="7" name="ZoneTexte 6"/>
          <p:cNvSpPr>
            <a:spLocks noAdjustHandles="1"/>
          </p:cNvSpPr>
          <p:nvPr userDrawn="1"/>
        </p:nvSpPr>
        <p:spPr bwMode="auto">
          <a:xfrm>
            <a:off x="75973" y="6400797"/>
            <a:ext cx="864220" cy="276999"/>
          </a:xfrm>
          <a:prstGeom prst="rect">
            <a:avLst/>
          </a:prstGeom>
          <a:noFill/>
        </p:spPr>
        <p:txBody>
          <a:bodyPr wrap="square" rtlCol="0">
            <a:spAutoFit/>
          </a:bodyPr>
          <a:lstStyle/>
          <a:p>
            <a:pPr>
              <a:defRPr/>
            </a:pPr>
            <a:fld id="{84F77ABF-56C8-4756-B851-E52D4061CEF5}" type="slidenum">
              <a:t>‹N°›</a:t>
            </a:fld>
            <a:endParaRPr lang="fr-FR" sz="1200" b="1" dirty="0">
              <a:solidFill>
                <a:srgbClr val="003667"/>
              </a:solidFill>
              <a:latin typeface="Trebuchet MS"/>
            </a:endParaRPr>
          </a:p>
        </p:txBody>
      </p:sp>
      <p:sp>
        <p:nvSpPr>
          <p:cNvPr id="8" name="Espace réservé du texte 11"/>
          <p:cNvSpPr>
            <a:spLocks noGrp="1"/>
          </p:cNvSpPr>
          <p:nvPr>
            <p:ph type="body" sz="quarter" idx="11"/>
          </p:nvPr>
        </p:nvSpPr>
        <p:spPr bwMode="auto">
          <a:xfrm>
            <a:off x="168722" y="0"/>
            <a:ext cx="8048712" cy="908720"/>
          </a:xfrm>
        </p:spPr>
        <p:txBody>
          <a:bodyPr wrap="square" anchor="ctr" anchorCtr="0">
            <a:noAutofit/>
          </a:bodyPr>
          <a:lstStyle>
            <a:lvl1pPr marL="0" indent="0">
              <a:spcBef>
                <a:spcPts val="0"/>
              </a:spcBef>
              <a:buNone/>
              <a:defRPr sz="2800">
                <a:solidFill>
                  <a:srgbClr val="003667"/>
                </a:solidFill>
                <a:latin typeface="Trebuchet MS"/>
              </a:defRPr>
            </a:lvl1pPr>
          </a:lstStyle>
          <a:p>
            <a:pPr lvl="0">
              <a:defRPr/>
            </a:pPr>
            <a:r>
              <a:rPr lang="fr-FR"/>
              <a:t>Modifiez les styles du texte du masque</a:t>
            </a:r>
            <a:endParaRPr/>
          </a:p>
        </p:txBody>
      </p:sp>
      <p:sp>
        <p:nvSpPr>
          <p:cNvPr id="9" name="Espace réservé du texte 10"/>
          <p:cNvSpPr>
            <a:spLocks noGrp="1"/>
          </p:cNvSpPr>
          <p:nvPr>
            <p:ph type="body" sz="quarter" idx="12" hasCustomPrompt="1"/>
          </p:nvPr>
        </p:nvSpPr>
        <p:spPr bwMode="auto">
          <a:xfrm>
            <a:off x="611560" y="1412776"/>
            <a:ext cx="7632848" cy="4535488"/>
          </a:xfrm>
        </p:spPr>
        <p:txBody>
          <a:bodyPr/>
          <a:lstStyle>
            <a:lvl1pPr marL="342900" indent="-342900">
              <a:spcBef>
                <a:spcPts val="1600"/>
              </a:spcBef>
              <a:buClr>
                <a:srgbClr val="D0D700"/>
              </a:buClr>
              <a:buFont typeface="Trebuchet MS"/>
              <a:buChar char="●"/>
              <a:defRPr sz="2000">
                <a:latin typeface="Trebuchet MS"/>
              </a:defRPr>
            </a:lvl1pPr>
            <a:lvl2pPr marL="742950" indent="-285750">
              <a:spcBef>
                <a:spcPts val="800"/>
              </a:spcBef>
              <a:buClr>
                <a:schemeClr val="tx1">
                  <a:lumMod val="50000"/>
                  <a:lumOff val="50000"/>
                </a:schemeClr>
              </a:buClr>
              <a:buFont typeface="Lucida Grande"/>
              <a:buChar char="-"/>
              <a:defRPr sz="1800">
                <a:latin typeface="Trebuchet MS"/>
              </a:defRPr>
            </a:lvl2pPr>
            <a:lvl3pPr marL="1143000" indent="-228600">
              <a:spcBef>
                <a:spcPts val="600"/>
              </a:spcBef>
              <a:buClr>
                <a:schemeClr val="tx1">
                  <a:lumMod val="50000"/>
                  <a:lumOff val="50000"/>
                </a:schemeClr>
              </a:buClr>
              <a:buFont typeface="Courier New"/>
              <a:buChar char="o"/>
              <a:defRPr sz="1600"/>
            </a:lvl3pPr>
            <a:lvl4pPr marL="1600200" indent="-228600">
              <a:spcBef>
                <a:spcPts val="400"/>
              </a:spcBef>
              <a:buClr>
                <a:schemeClr val="tx1">
                  <a:lumMod val="50000"/>
                  <a:lumOff val="50000"/>
                </a:schemeClr>
              </a:buClr>
              <a:buFont typeface="Lucida Grande"/>
              <a:buChar char="-"/>
              <a:defRPr sz="1400">
                <a:latin typeface="Trebuchet MS"/>
              </a:defRPr>
            </a:lvl4pPr>
            <a:lvl5pPr marL="2057400" indent="-228600">
              <a:spcBef>
                <a:spcPts val="300"/>
              </a:spcBef>
              <a:buClr>
                <a:schemeClr val="tx1">
                  <a:lumMod val="50000"/>
                  <a:lumOff val="50000"/>
                </a:schemeClr>
              </a:buClr>
              <a:buFont typeface="Trebuchet MS"/>
              <a:buChar char="—"/>
              <a:defRPr sz="1000">
                <a:latin typeface="Trebuchet MS"/>
              </a:defRPr>
            </a:lvl5pPr>
          </a:lstStyle>
          <a:p>
            <a:pPr lvl="0">
              <a:defRPr/>
            </a:pPr>
            <a:r>
              <a:rPr lang="fr-FR"/>
              <a:t>Titre niveau 1</a:t>
            </a:r>
            <a:endParaRPr/>
          </a:p>
          <a:p>
            <a:pPr lvl="1">
              <a:defRPr/>
            </a:pPr>
            <a:r>
              <a:rPr lang="fr-FR"/>
              <a:t>Titre niveau 2</a:t>
            </a:r>
            <a:endParaRPr/>
          </a:p>
          <a:p>
            <a:pPr lvl="2">
              <a:defRPr/>
            </a:pPr>
            <a:r>
              <a:rPr lang="fr-FR"/>
              <a:t>Titre niveau 3</a:t>
            </a:r>
            <a:endParaRPr/>
          </a:p>
          <a:p>
            <a:pPr lvl="3">
              <a:defRPr/>
            </a:pPr>
            <a:r>
              <a:rPr lang="fr-FR"/>
              <a:t>Titre niveau 4</a:t>
            </a:r>
            <a:endParaRPr/>
          </a:p>
        </p:txBody>
      </p:sp>
    </p:spTree>
  </p:cSld>
  <p:clrMapOvr>
    <a:overrideClrMapping bg1="lt1" tx1="dk1" bg2="lt2" tx2="dk2" accent1="accent1" accent2="accent2" accent3="accent3" accent4="accent4" accent5="accent5" accent6="accent6" hlink="hlink" folHlink="folHlink"/>
  </p:clrMapOvr>
  <p:hf/>
</p:sldLayout>
</file>

<file path=ppt/slideLayouts/slideLayout4.xml><?xml version="1.0" encoding="utf-8"?>
<p:sldLayout xmlns:a="http://schemas.openxmlformats.org/drawingml/2006/main" xmlns:r="http://schemas.openxmlformats.org/officeDocument/2006/relationships" xmlns:p="http://schemas.openxmlformats.org/presentationml/2006/main" showMasterPhAnim="0" preserve="1" userDrawn="1">
  <p:cSld name="4_Texte court + photo">
    <p:spTree>
      <p:nvGrpSpPr>
        <p:cNvPr id="1" name=""/>
        <p:cNvGrpSpPr/>
        <p:nvPr/>
      </p:nvGrpSpPr>
      <p:grpSpPr bwMode="auto">
        <a:xfrm>
          <a:off x="0" y="0"/>
          <a:ext cx="0" cy="0"/>
          <a:chOff x="0" y="0"/>
          <a:chExt cx="0" cy="0"/>
        </a:xfrm>
      </p:grpSpPr>
      <p:cxnSp>
        <p:nvCxnSpPr>
          <p:cNvPr id="4" name="Connecteur droit 1"/>
          <p:cNvCxnSpPr>
            <a:cxnSpLocks/>
          </p:cNvCxnSpPr>
          <p:nvPr userDrawn="1"/>
        </p:nvCxnSpPr>
        <p:spPr bwMode="auto">
          <a:xfrm>
            <a:off x="179388" y="6308725"/>
            <a:ext cx="8783637" cy="0"/>
          </a:xfrm>
          <a:prstGeom prst="line">
            <a:avLst/>
          </a:prstGeom>
          <a:ln w="6350" cmpd="sng">
            <a:solidFill>
              <a:srgbClr val="004080"/>
            </a:solidFill>
          </a:ln>
        </p:spPr>
        <p:style>
          <a:lnRef idx="2">
            <a:schemeClr val="accent1"/>
          </a:lnRef>
          <a:fillRef idx="0">
            <a:schemeClr val="accent1"/>
          </a:fillRef>
          <a:effectRef idx="1">
            <a:schemeClr val="accent1"/>
          </a:effectRef>
          <a:fontRef idx="minor">
            <a:schemeClr val="tx1"/>
          </a:fontRef>
        </p:style>
      </p:cxnSp>
      <p:cxnSp>
        <p:nvCxnSpPr>
          <p:cNvPr id="5" name="Connecteur droit 4"/>
          <p:cNvCxnSpPr>
            <a:cxnSpLocks/>
          </p:cNvCxnSpPr>
          <p:nvPr userDrawn="1"/>
        </p:nvCxnSpPr>
        <p:spPr bwMode="auto">
          <a:xfrm>
            <a:off x="0" y="908720"/>
            <a:ext cx="5724128" cy="0"/>
          </a:xfrm>
          <a:prstGeom prst="line">
            <a:avLst/>
          </a:prstGeom>
          <a:ln w="25400">
            <a:solidFill>
              <a:srgbClr val="D0D700"/>
            </a:solidFill>
          </a:ln>
        </p:spPr>
        <p:style>
          <a:lnRef idx="2">
            <a:schemeClr val="accent1"/>
          </a:lnRef>
          <a:fillRef idx="0">
            <a:schemeClr val="accent1"/>
          </a:fillRef>
          <a:effectRef idx="1">
            <a:schemeClr val="accent1"/>
          </a:effectRef>
          <a:fontRef idx="minor">
            <a:schemeClr val="tx1"/>
          </a:fontRef>
        </p:style>
      </p:cxnSp>
      <p:pic>
        <p:nvPicPr>
          <p:cNvPr id="6" name="Image 7" descr="Logo-UN2011bleu-larg100.png"/>
          <p:cNvPicPr>
            <a:picLocks noChangeAspect="1"/>
          </p:cNvPicPr>
          <p:nvPr userDrawn="1"/>
        </p:nvPicPr>
        <p:blipFill>
          <a:blip r:embed="rId2"/>
          <a:stretch/>
        </p:blipFill>
        <p:spPr bwMode="auto">
          <a:xfrm>
            <a:off x="4932040" y="6345238"/>
            <a:ext cx="719138" cy="395287"/>
          </a:xfrm>
          <a:prstGeom prst="rect">
            <a:avLst/>
          </a:prstGeom>
          <a:noFill/>
          <a:ln>
            <a:noFill/>
          </a:ln>
        </p:spPr>
      </p:pic>
      <p:sp>
        <p:nvSpPr>
          <p:cNvPr id="7" name="ZoneTexte 6"/>
          <p:cNvSpPr>
            <a:spLocks noAdjustHandles="1"/>
          </p:cNvSpPr>
          <p:nvPr userDrawn="1"/>
        </p:nvSpPr>
        <p:spPr bwMode="auto">
          <a:xfrm>
            <a:off x="83121" y="6401274"/>
            <a:ext cx="864220" cy="276999"/>
          </a:xfrm>
          <a:prstGeom prst="rect">
            <a:avLst/>
          </a:prstGeom>
          <a:noFill/>
        </p:spPr>
        <p:txBody>
          <a:bodyPr wrap="square" rtlCol="0">
            <a:spAutoFit/>
          </a:bodyPr>
          <a:lstStyle/>
          <a:p>
            <a:pPr>
              <a:defRPr/>
            </a:pPr>
            <a:fld id="{84F77ABF-56C8-4756-B851-E52D4061CEF5}" type="slidenum">
              <a:t>‹N°›</a:t>
            </a:fld>
            <a:endParaRPr lang="fr-FR" sz="1200" b="1" dirty="0">
              <a:solidFill>
                <a:srgbClr val="003667"/>
              </a:solidFill>
              <a:latin typeface="Trebuchet MS"/>
            </a:endParaRPr>
          </a:p>
        </p:txBody>
      </p:sp>
      <p:sp>
        <p:nvSpPr>
          <p:cNvPr id="8" name="Espace réservé du texte 10"/>
          <p:cNvSpPr>
            <a:spLocks noGrp="1"/>
          </p:cNvSpPr>
          <p:nvPr>
            <p:ph type="body" sz="quarter" idx="12" hasCustomPrompt="1"/>
          </p:nvPr>
        </p:nvSpPr>
        <p:spPr bwMode="auto">
          <a:xfrm>
            <a:off x="611560" y="1412776"/>
            <a:ext cx="5184576" cy="4535488"/>
          </a:xfrm>
        </p:spPr>
        <p:txBody>
          <a:bodyPr/>
          <a:lstStyle>
            <a:lvl1pPr marL="342900" indent="-342900">
              <a:spcBef>
                <a:spcPts val="1600"/>
              </a:spcBef>
              <a:buClr>
                <a:srgbClr val="D0D700"/>
              </a:buClr>
              <a:buFont typeface="Trebuchet MS"/>
              <a:buChar char="●"/>
              <a:defRPr sz="2000">
                <a:latin typeface="Trebuchet MS"/>
              </a:defRPr>
            </a:lvl1pPr>
            <a:lvl2pPr marL="742950" indent="-285750">
              <a:spcBef>
                <a:spcPts val="800"/>
              </a:spcBef>
              <a:buClr>
                <a:schemeClr val="tx1">
                  <a:lumMod val="50000"/>
                  <a:lumOff val="50000"/>
                </a:schemeClr>
              </a:buClr>
              <a:buFont typeface="Lucida Grande"/>
              <a:buChar char="-"/>
              <a:defRPr sz="1800">
                <a:latin typeface="Trebuchet MS"/>
              </a:defRPr>
            </a:lvl2pPr>
            <a:lvl3pPr marL="1143000" indent="-228600">
              <a:spcBef>
                <a:spcPts val="600"/>
              </a:spcBef>
              <a:buClr>
                <a:schemeClr val="tx1">
                  <a:lumMod val="50000"/>
                  <a:lumOff val="50000"/>
                </a:schemeClr>
              </a:buClr>
              <a:buFont typeface="Courier New"/>
              <a:buChar char="o"/>
              <a:defRPr sz="1600"/>
            </a:lvl3pPr>
            <a:lvl4pPr marL="1600200" indent="-228600">
              <a:spcBef>
                <a:spcPts val="400"/>
              </a:spcBef>
              <a:buClr>
                <a:schemeClr val="tx1">
                  <a:lumMod val="50000"/>
                  <a:lumOff val="50000"/>
                </a:schemeClr>
              </a:buClr>
              <a:buFont typeface="Lucida Grande"/>
              <a:buChar char="-"/>
              <a:defRPr sz="1400">
                <a:latin typeface="Trebuchet MS"/>
              </a:defRPr>
            </a:lvl4pPr>
            <a:lvl5pPr marL="2057400" indent="-228600">
              <a:spcBef>
                <a:spcPts val="300"/>
              </a:spcBef>
              <a:buClr>
                <a:schemeClr val="tx1">
                  <a:lumMod val="50000"/>
                  <a:lumOff val="50000"/>
                </a:schemeClr>
              </a:buClr>
              <a:buFont typeface="Trebuchet MS"/>
              <a:buChar char="—"/>
              <a:defRPr sz="1000">
                <a:latin typeface="Trebuchet MS"/>
              </a:defRPr>
            </a:lvl5pPr>
          </a:lstStyle>
          <a:p>
            <a:pPr lvl="0">
              <a:defRPr/>
            </a:pPr>
            <a:r>
              <a:rPr lang="fr-FR"/>
              <a:t>Titre niveau 1</a:t>
            </a:r>
            <a:endParaRPr/>
          </a:p>
          <a:p>
            <a:pPr lvl="1">
              <a:defRPr/>
            </a:pPr>
            <a:r>
              <a:rPr lang="fr-FR"/>
              <a:t>Titre niveau 2</a:t>
            </a:r>
            <a:endParaRPr/>
          </a:p>
          <a:p>
            <a:pPr lvl="2">
              <a:defRPr/>
            </a:pPr>
            <a:r>
              <a:rPr lang="fr-FR"/>
              <a:t>Titre niveau 3</a:t>
            </a:r>
            <a:endParaRPr/>
          </a:p>
          <a:p>
            <a:pPr lvl="3">
              <a:defRPr/>
            </a:pPr>
            <a:r>
              <a:rPr lang="fr-FR"/>
              <a:t>Titre niveau 4</a:t>
            </a:r>
            <a:endParaRPr/>
          </a:p>
        </p:txBody>
      </p:sp>
      <p:sp>
        <p:nvSpPr>
          <p:cNvPr id="9" name="Espace réservé pour une image  18"/>
          <p:cNvSpPr>
            <a:spLocks noGrp="1"/>
          </p:cNvSpPr>
          <p:nvPr>
            <p:ph type="pic" sz="quarter" idx="13"/>
          </p:nvPr>
        </p:nvSpPr>
        <p:spPr bwMode="auto">
          <a:xfrm>
            <a:off x="5796136" y="0"/>
            <a:ext cx="3347863" cy="6858000"/>
          </a:xfrm>
        </p:spPr>
        <p:txBody>
          <a:bodyPr/>
          <a:lstStyle/>
          <a:p>
            <a:pPr>
              <a:defRPr/>
            </a:pPr>
            <a:endParaRPr lang="fr-FR" dirty="0"/>
          </a:p>
        </p:txBody>
      </p:sp>
      <p:sp>
        <p:nvSpPr>
          <p:cNvPr id="10" name="Espace réservé du texte 11"/>
          <p:cNvSpPr>
            <a:spLocks noGrp="1"/>
          </p:cNvSpPr>
          <p:nvPr>
            <p:ph type="body" sz="quarter" idx="11"/>
          </p:nvPr>
        </p:nvSpPr>
        <p:spPr bwMode="auto">
          <a:xfrm>
            <a:off x="179561" y="0"/>
            <a:ext cx="5616575" cy="907654"/>
          </a:xfrm>
        </p:spPr>
        <p:txBody>
          <a:bodyPr anchor="ctr" anchorCtr="0"/>
          <a:lstStyle>
            <a:lvl1pPr marL="0" indent="0">
              <a:buNone/>
              <a:defRPr sz="2800">
                <a:solidFill>
                  <a:srgbClr val="003667"/>
                </a:solidFill>
                <a:latin typeface="Trebuchet MS"/>
              </a:defRPr>
            </a:lvl1pPr>
          </a:lstStyle>
          <a:p>
            <a:pPr lvl="0">
              <a:defRPr/>
            </a:pPr>
            <a:r>
              <a:rPr lang="fr-FR"/>
              <a:t>Modifiez les styles du texte du masque</a:t>
            </a:r>
            <a:endParaRPr/>
          </a:p>
        </p:txBody>
      </p:sp>
    </p:spTree>
  </p:cSld>
  <p:clrMapOvr>
    <a:overrideClrMapping bg1="lt1" tx1="dk1" bg2="lt2" tx2="dk2" accent1="accent1" accent2="accent2" accent3="accent3" accent4="accent4" accent5="accent5" accent6="accent6" hlink="hlink" folHlink="folHlink"/>
  </p:clrMapOvr>
  <p:hf/>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bwMode="auto">
        <a:xfrm>
          <a:off x="0" y="0"/>
          <a:ext cx="0" cy="0"/>
          <a:chOff x="0" y="0"/>
          <a:chExt cx="0" cy="0"/>
        </a:xfrm>
      </p:grpSpPr>
      <p:sp>
        <p:nvSpPr>
          <p:cNvPr id="4" name="Espace réservé du texte 2"/>
          <p:cNvSpPr>
            <a:spLocks noGrp="1"/>
          </p:cNvSpPr>
          <p:nvPr>
            <p:ph type="body" idx="1"/>
          </p:nvPr>
        </p:nvSpPr>
        <p:spPr bwMode="auto">
          <a:xfrm>
            <a:off x="457200" y="1600200"/>
            <a:ext cx="8229600" cy="4525963"/>
          </a:xfrm>
          <a:prstGeom prst="rect">
            <a:avLst/>
          </a:prstGeom>
          <a:noFill/>
          <a:ln>
            <a:noFill/>
          </a:ln>
        </p:spPr>
        <p:txBody>
          <a:bodyPr vert="horz" wrap="square" lIns="91440" tIns="45720" rIns="91440" bIns="45720" numCol="1" anchor="t" anchorCtr="0" compatLnSpc="1">
            <a:prstTxWarp prst="textNoShape">
              <a:avLst/>
            </a:prstTxWarp>
          </a:bodyPr>
          <a:lstStyle/>
          <a:p>
            <a:pPr lvl="0">
              <a:defRPr/>
            </a:pPr>
            <a:r>
              <a:rPr lang="fr-FR"/>
              <a:t>Cliquez pour modifier les styles du texte du masque</a:t>
            </a:r>
            <a:endParaRPr/>
          </a:p>
          <a:p>
            <a:pPr lvl="1">
              <a:defRPr/>
            </a:pPr>
            <a:r>
              <a:rPr lang="fr-FR"/>
              <a:t>Premier niveau</a:t>
            </a:r>
            <a:endParaRPr/>
          </a:p>
          <a:p>
            <a:pPr lvl="2">
              <a:defRPr/>
            </a:pPr>
            <a:r>
              <a:rPr lang="fr-FR"/>
              <a:t>Deuxième niveau</a:t>
            </a:r>
            <a:endParaRPr/>
          </a:p>
          <a:p>
            <a:pPr lvl="3">
              <a:defRPr/>
            </a:pPr>
            <a:r>
              <a:rPr lang="fr-FR"/>
              <a:t>Troisième niveau</a:t>
            </a:r>
            <a:endParaRPr/>
          </a:p>
          <a:p>
            <a:pPr lvl="4">
              <a:defRPr/>
            </a:pPr>
            <a:r>
              <a:rPr lang="fr-FR"/>
              <a:t>Quatrième niveau</a:t>
            </a:r>
            <a:endParaRPr/>
          </a:p>
        </p:txBody>
      </p:sp>
      <p:sp>
        <p:nvSpPr>
          <p:cNvPr id="5" name="Espace réservé de la date 3"/>
          <p:cNvSpPr>
            <a:spLocks noGrp="1"/>
          </p:cNvSpPr>
          <p:nvPr>
            <p:ph type="dt" sz="half" idx="2"/>
          </p:nvPr>
        </p:nvSpPr>
        <p:spPr bwMode="auto">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a:defRPr sz="1200">
                <a:solidFill>
                  <a:srgbClr val="898989"/>
                </a:solidFill>
              </a:defRPr>
            </a:lvl1pPr>
          </a:lstStyle>
          <a:p>
            <a:pPr>
              <a:defRPr/>
            </a:pPr>
            <a:fld id="{BFAF637E-D29C-4260-9207-EAA4818370B7}" type="datetime1">
              <a:t>06/05/2024</a:t>
            </a:fld>
            <a:endParaRPr lang="fr-FR" dirty="0"/>
          </a:p>
        </p:txBody>
      </p:sp>
      <p:sp>
        <p:nvSpPr>
          <p:cNvPr id="6" name="Espace réservé du pied de page 4"/>
          <p:cNvSpPr>
            <a:spLocks noGrp="1"/>
          </p:cNvSpPr>
          <p:nvPr>
            <p:ph type="ftr" sz="quarter" idx="3"/>
          </p:nvPr>
        </p:nvSpPr>
        <p:spPr bwMode="auto">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latin typeface="Arial"/>
                <a:ea typeface="ヒラギノ角ゴ Pro W3"/>
                <a:cs typeface="ヒラギノ角ゴ Pro W3"/>
              </a:defRPr>
            </a:lvl1pPr>
          </a:lstStyle>
          <a:p>
            <a:pPr>
              <a:defRPr/>
            </a:pPr>
            <a:endParaRPr lang="fr-FR" dirty="0"/>
          </a:p>
        </p:txBody>
      </p:sp>
      <p:sp>
        <p:nvSpPr>
          <p:cNvPr id="7" name="Espace réservé du numéro de diapositive 5"/>
          <p:cNvSpPr>
            <a:spLocks noGrp="1"/>
          </p:cNvSpPr>
          <p:nvPr>
            <p:ph type="sldNum" sz="quarter" idx="4"/>
          </p:nvPr>
        </p:nvSpPr>
        <p:spPr bwMode="auto">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defRPr>
            </a:lvl1pPr>
          </a:lstStyle>
          <a:p>
            <a:pPr>
              <a:defRPr/>
            </a:pPr>
            <a:fld id="{76901926-00B1-4F46-9D9B-EEAE1D40674F}" type="slidenum">
              <a:t>‹N°›</a:t>
            </a:fld>
            <a:endParaRPr lang="fr-FR"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Lst>
  <p:hf hdr="0" ftr="0" dt="0"/>
  <p:txStyles>
    <p:titleStyle>
      <a:lvl1pPr algn="ctr" defTabSz="457200">
        <a:spcBef>
          <a:spcPts val="0"/>
        </a:spcBef>
        <a:spcAft>
          <a:spcPts val="0"/>
        </a:spcAft>
        <a:defRPr sz="4400">
          <a:solidFill>
            <a:schemeClr val="tx1"/>
          </a:solidFill>
          <a:latin typeface="+mj-lt"/>
          <a:ea typeface="MS PGothic"/>
          <a:cs typeface="ＭＳ Ｐゴシック"/>
        </a:defRPr>
      </a:lvl1pPr>
      <a:lvl2pPr algn="ctr" defTabSz="457200">
        <a:spcBef>
          <a:spcPts val="0"/>
        </a:spcBef>
        <a:spcAft>
          <a:spcPts val="0"/>
        </a:spcAft>
        <a:defRPr sz="4400">
          <a:solidFill>
            <a:schemeClr val="tx1"/>
          </a:solidFill>
          <a:latin typeface="Calibri"/>
          <a:ea typeface="MS PGothic"/>
          <a:cs typeface="ＭＳ Ｐゴシック"/>
        </a:defRPr>
      </a:lvl2pPr>
      <a:lvl3pPr algn="ctr" defTabSz="457200">
        <a:spcBef>
          <a:spcPts val="0"/>
        </a:spcBef>
        <a:spcAft>
          <a:spcPts val="0"/>
        </a:spcAft>
        <a:defRPr sz="4400">
          <a:solidFill>
            <a:schemeClr val="tx1"/>
          </a:solidFill>
          <a:latin typeface="Calibri"/>
          <a:ea typeface="MS PGothic"/>
          <a:cs typeface="ＭＳ Ｐゴシック"/>
        </a:defRPr>
      </a:lvl3pPr>
      <a:lvl4pPr algn="ctr" defTabSz="457200">
        <a:spcBef>
          <a:spcPts val="0"/>
        </a:spcBef>
        <a:spcAft>
          <a:spcPts val="0"/>
        </a:spcAft>
        <a:defRPr sz="4400">
          <a:solidFill>
            <a:schemeClr val="tx1"/>
          </a:solidFill>
          <a:latin typeface="Calibri"/>
          <a:ea typeface="MS PGothic"/>
          <a:cs typeface="ＭＳ Ｐゴシック"/>
        </a:defRPr>
      </a:lvl4pPr>
      <a:lvl5pPr algn="ctr" defTabSz="457200">
        <a:spcBef>
          <a:spcPts val="0"/>
        </a:spcBef>
        <a:spcAft>
          <a:spcPts val="0"/>
        </a:spcAft>
        <a:defRPr sz="4400">
          <a:solidFill>
            <a:schemeClr val="tx1"/>
          </a:solidFill>
          <a:latin typeface="Calibri"/>
          <a:ea typeface="MS PGothic"/>
          <a:cs typeface="ＭＳ Ｐゴシック"/>
        </a:defRPr>
      </a:lvl5pPr>
      <a:lvl6pPr marL="457200" algn="ctr" defTabSz="457200">
        <a:spcBef>
          <a:spcPts val="0"/>
        </a:spcBef>
        <a:spcAft>
          <a:spcPts val="0"/>
        </a:spcAft>
        <a:defRPr sz="4400">
          <a:solidFill>
            <a:schemeClr val="tx1"/>
          </a:solidFill>
          <a:latin typeface="Calibri"/>
          <a:ea typeface="ＭＳ Ｐゴシック"/>
          <a:cs typeface="ＭＳ Ｐゴシック"/>
        </a:defRPr>
      </a:lvl6pPr>
      <a:lvl7pPr marL="914400" algn="ctr" defTabSz="457200">
        <a:spcBef>
          <a:spcPts val="0"/>
        </a:spcBef>
        <a:spcAft>
          <a:spcPts val="0"/>
        </a:spcAft>
        <a:defRPr sz="4400">
          <a:solidFill>
            <a:schemeClr val="tx1"/>
          </a:solidFill>
          <a:latin typeface="Calibri"/>
          <a:ea typeface="ＭＳ Ｐゴシック"/>
          <a:cs typeface="ＭＳ Ｐゴシック"/>
        </a:defRPr>
      </a:lvl7pPr>
      <a:lvl8pPr marL="1371600" algn="ctr" defTabSz="457200">
        <a:spcBef>
          <a:spcPts val="0"/>
        </a:spcBef>
        <a:spcAft>
          <a:spcPts val="0"/>
        </a:spcAft>
        <a:defRPr sz="4400">
          <a:solidFill>
            <a:schemeClr val="tx1"/>
          </a:solidFill>
          <a:latin typeface="Calibri"/>
          <a:ea typeface="ＭＳ Ｐゴシック"/>
          <a:cs typeface="ＭＳ Ｐゴシック"/>
        </a:defRPr>
      </a:lvl8pPr>
      <a:lvl9pPr marL="1828800" algn="ctr" defTabSz="457200">
        <a:spcBef>
          <a:spcPts val="0"/>
        </a:spcBef>
        <a:spcAft>
          <a:spcPts val="0"/>
        </a:spcAft>
        <a:defRPr sz="4400">
          <a:solidFill>
            <a:schemeClr val="tx1"/>
          </a:solidFill>
          <a:latin typeface="Calibri"/>
          <a:ea typeface="ＭＳ Ｐゴシック"/>
          <a:cs typeface="ＭＳ Ｐゴシック"/>
        </a:defRPr>
      </a:lvl9pPr>
    </p:titleStyle>
    <p:bodyStyle>
      <a:lvl1pPr marL="0" indent="0" algn="l" defTabSz="457200">
        <a:spcBef>
          <a:spcPts val="0"/>
        </a:spcBef>
        <a:spcAft>
          <a:spcPts val="0"/>
        </a:spcAft>
        <a:buClr>
          <a:srgbClr val="D0D700"/>
        </a:buClr>
        <a:buFont typeface="Arial"/>
        <a:buNone/>
        <a:defRPr sz="2000">
          <a:solidFill>
            <a:schemeClr val="tx1"/>
          </a:solidFill>
          <a:latin typeface="Trebuchet MS"/>
          <a:ea typeface="MS PGothic"/>
          <a:cs typeface="Trebuchet MS"/>
        </a:defRPr>
      </a:lvl1pPr>
      <a:lvl2pPr marL="742950" indent="-285750" algn="l" defTabSz="457200">
        <a:spcBef>
          <a:spcPts val="1800"/>
        </a:spcBef>
        <a:spcAft>
          <a:spcPts val="0"/>
        </a:spcAft>
        <a:buClr>
          <a:srgbClr val="D0D700"/>
        </a:buClr>
        <a:buFont typeface="Arial"/>
        <a:buChar char="●"/>
        <a:defRPr sz="2000">
          <a:solidFill>
            <a:schemeClr val="tx1"/>
          </a:solidFill>
          <a:latin typeface="Trebuchet MS"/>
          <a:ea typeface="MS PGothic"/>
          <a:cs typeface="+mn-cs"/>
        </a:defRPr>
      </a:lvl2pPr>
      <a:lvl3pPr marL="1143000" indent="-228600" algn="l" defTabSz="457200">
        <a:spcBef>
          <a:spcPts val="0"/>
        </a:spcBef>
        <a:spcAft>
          <a:spcPts val="0"/>
        </a:spcAft>
        <a:buClr>
          <a:schemeClr val="tx1">
            <a:lumMod val="50000"/>
            <a:lumOff val="50000"/>
          </a:schemeClr>
        </a:buClr>
        <a:buFont typeface="Lucida Grande"/>
        <a:buChar char="-"/>
        <a:defRPr lang="fr-FR" sz="1800">
          <a:solidFill>
            <a:schemeClr val="tx1"/>
          </a:solidFill>
          <a:latin typeface="Trebuchet MS"/>
          <a:ea typeface="MS PGothic"/>
          <a:cs typeface="+mn-cs"/>
        </a:defRPr>
      </a:lvl3pPr>
      <a:lvl4pPr marL="1600200" indent="-228600" algn="l" defTabSz="457200">
        <a:spcBef>
          <a:spcPts val="0"/>
        </a:spcBef>
        <a:spcAft>
          <a:spcPts val="0"/>
        </a:spcAft>
        <a:buClr>
          <a:schemeClr val="tx1">
            <a:lumMod val="50000"/>
            <a:lumOff val="50000"/>
          </a:schemeClr>
        </a:buClr>
        <a:buFont typeface="Courier New"/>
        <a:buChar char="o"/>
        <a:defRPr sz="1600">
          <a:solidFill>
            <a:schemeClr val="tx1"/>
          </a:solidFill>
          <a:latin typeface="Trebuchet MS"/>
          <a:ea typeface="MS PGothic"/>
          <a:cs typeface="+mn-cs"/>
        </a:defRPr>
      </a:lvl4pPr>
      <a:lvl5pPr marL="2057400" indent="-228600" algn="l" defTabSz="457200">
        <a:spcBef>
          <a:spcPts val="0"/>
        </a:spcBef>
        <a:spcAft>
          <a:spcPts val="0"/>
        </a:spcAft>
        <a:buClr>
          <a:schemeClr val="tx1">
            <a:lumMod val="50000"/>
            <a:lumOff val="50000"/>
          </a:schemeClr>
        </a:buClr>
        <a:buFont typeface="Lucida Grande"/>
        <a:buChar char="-"/>
        <a:defRPr sz="1400">
          <a:solidFill>
            <a:schemeClr val="tx1"/>
          </a:solidFill>
          <a:latin typeface="Trebuchet MS"/>
          <a:ea typeface="MS PGothic"/>
          <a:cs typeface="+mn-cs"/>
        </a:defRPr>
      </a:lvl5pPr>
      <a:lvl6pPr marL="2514600" indent="-228600" algn="l" defTabSz="457200">
        <a:spcBef>
          <a:spcPts val="0"/>
        </a:spcBef>
        <a:buFont typeface="Trebuchet MS"/>
        <a:buChar char="—"/>
        <a:defRPr sz="1200">
          <a:solidFill>
            <a:schemeClr val="tx1"/>
          </a:solidFill>
          <a:latin typeface="Trebuchet MS"/>
          <a:ea typeface="+mn-ea"/>
          <a:cs typeface="+mn-cs"/>
        </a:defRPr>
      </a:lvl6pPr>
      <a:lvl7pPr marL="2971800" indent="-228600" algn="l" defTabSz="457200">
        <a:spcBef>
          <a:spcPts val="0"/>
        </a:spcBef>
        <a:buFont typeface="Arial"/>
        <a:buChar char="•"/>
        <a:defRPr sz="2000">
          <a:solidFill>
            <a:schemeClr val="tx1"/>
          </a:solidFill>
          <a:latin typeface="+mn-lt"/>
          <a:ea typeface="+mn-ea"/>
          <a:cs typeface="+mn-cs"/>
        </a:defRPr>
      </a:lvl7pPr>
      <a:lvl8pPr marL="3429000" indent="-228600" algn="l" defTabSz="457200">
        <a:spcBef>
          <a:spcPts val="0"/>
        </a:spcBef>
        <a:buFont typeface="Arial"/>
        <a:buChar char="•"/>
        <a:defRPr sz="2000">
          <a:solidFill>
            <a:schemeClr val="tx1"/>
          </a:solidFill>
          <a:latin typeface="+mn-lt"/>
          <a:ea typeface="+mn-ea"/>
          <a:cs typeface="+mn-cs"/>
        </a:defRPr>
      </a:lvl8pPr>
      <a:lvl9pPr marL="3886200" indent="-228600" algn="l" defTabSz="457200">
        <a:spcBef>
          <a:spcPts val="0"/>
        </a:spcBef>
        <a:buFont typeface="Arial"/>
        <a:buChar char="•"/>
        <a:defRPr sz="2000">
          <a:solidFill>
            <a:schemeClr val="tx1"/>
          </a:solidFill>
          <a:latin typeface="+mn-lt"/>
          <a:ea typeface="+mn-ea"/>
          <a:cs typeface="+mn-cs"/>
        </a:defRPr>
      </a:lvl9pPr>
    </p:bodyStyle>
    <p:otherStyle>
      <a:defPPr>
        <a:defRPr lang="fr-FR"/>
      </a:defPPr>
      <a:lvl1pPr marL="0" algn="l" defTabSz="457200">
        <a:defRPr sz="1800">
          <a:solidFill>
            <a:schemeClr val="tx1"/>
          </a:solidFill>
          <a:latin typeface="+mn-lt"/>
          <a:ea typeface="+mn-ea"/>
          <a:cs typeface="+mn-cs"/>
        </a:defRPr>
      </a:lvl1pPr>
      <a:lvl2pPr marL="457200" algn="l" defTabSz="457200">
        <a:defRPr sz="1800">
          <a:solidFill>
            <a:schemeClr val="tx1"/>
          </a:solidFill>
          <a:latin typeface="+mn-lt"/>
          <a:ea typeface="+mn-ea"/>
          <a:cs typeface="+mn-cs"/>
        </a:defRPr>
      </a:lvl2pPr>
      <a:lvl3pPr marL="914400" algn="l" defTabSz="457200">
        <a:defRPr sz="1800">
          <a:solidFill>
            <a:schemeClr val="tx1"/>
          </a:solidFill>
          <a:latin typeface="+mn-lt"/>
          <a:ea typeface="+mn-ea"/>
          <a:cs typeface="+mn-cs"/>
        </a:defRPr>
      </a:lvl3pPr>
      <a:lvl4pPr marL="1371600" algn="l" defTabSz="457200">
        <a:defRPr sz="1800">
          <a:solidFill>
            <a:schemeClr val="tx1"/>
          </a:solidFill>
          <a:latin typeface="+mn-lt"/>
          <a:ea typeface="+mn-ea"/>
          <a:cs typeface="+mn-cs"/>
        </a:defRPr>
      </a:lvl4pPr>
      <a:lvl5pPr marL="1828800" algn="l" defTabSz="457200">
        <a:defRPr sz="1800">
          <a:solidFill>
            <a:schemeClr val="tx1"/>
          </a:solidFill>
          <a:latin typeface="+mn-lt"/>
          <a:ea typeface="+mn-ea"/>
          <a:cs typeface="+mn-cs"/>
        </a:defRPr>
      </a:lvl5pPr>
      <a:lvl6pPr marL="2286000" algn="l" defTabSz="457200">
        <a:defRPr sz="1800">
          <a:solidFill>
            <a:schemeClr val="tx1"/>
          </a:solidFill>
          <a:latin typeface="+mn-lt"/>
          <a:ea typeface="+mn-ea"/>
          <a:cs typeface="+mn-cs"/>
        </a:defRPr>
      </a:lvl6pPr>
      <a:lvl7pPr marL="2743200" algn="l" defTabSz="457200">
        <a:defRPr sz="1800">
          <a:solidFill>
            <a:schemeClr val="tx1"/>
          </a:solidFill>
          <a:latin typeface="+mn-lt"/>
          <a:ea typeface="+mn-ea"/>
          <a:cs typeface="+mn-cs"/>
        </a:defRPr>
      </a:lvl7pPr>
      <a:lvl8pPr marL="3200400" algn="l" defTabSz="457200">
        <a:defRPr sz="1800">
          <a:solidFill>
            <a:schemeClr val="tx1"/>
          </a:solidFill>
          <a:latin typeface="+mn-lt"/>
          <a:ea typeface="+mn-ea"/>
          <a:cs typeface="+mn-cs"/>
        </a:defRPr>
      </a:lvl8pPr>
      <a:lvl9pPr marL="3657600" algn="l" defTabSz="457200">
        <a:defRPr sz="18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jpg"/><Relationship Id="rId1" Type="http://schemas.openxmlformats.org/officeDocument/2006/relationships/slideLayout" Target="../slideLayouts/slideLayout3.xml"/><Relationship Id="rId4" Type="http://schemas.openxmlformats.org/officeDocument/2006/relationships/image" Target="../media/image16.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jpg"/><Relationship Id="rId1" Type="http://schemas.openxmlformats.org/officeDocument/2006/relationships/slideLayout" Target="../slideLayouts/slideLayout3.xml"/><Relationship Id="rId5" Type="http://schemas.openxmlformats.org/officeDocument/2006/relationships/image" Target="../media/image13.png"/><Relationship Id="rId4" Type="http://schemas.openxmlformats.org/officeDocument/2006/relationships/image" Target="../media/image16.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11.png"/><Relationship Id="rId7" Type="http://schemas.openxmlformats.org/officeDocument/2006/relationships/image" Target="../media/image5.png"/><Relationship Id="rId2" Type="http://schemas.openxmlformats.org/officeDocument/2006/relationships/image" Target="../media/image9.png"/><Relationship Id="rId1" Type="http://schemas.openxmlformats.org/officeDocument/2006/relationships/slideLayout" Target="../slideLayouts/slideLayout3.xml"/><Relationship Id="rId6" Type="http://schemas.openxmlformats.org/officeDocument/2006/relationships/image" Target="../media/image6.png"/><Relationship Id="rId5" Type="http://schemas.openxmlformats.org/officeDocument/2006/relationships/image" Target="../media/image12.png"/><Relationship Id="rId4" Type="http://schemas.openxmlformats.org/officeDocument/2006/relationships/image" Target="../media/image10.png"/><Relationship Id="rId9" Type="http://schemas.openxmlformats.org/officeDocument/2006/relationships/image" Target="../media/image8.png"/></Relationships>
</file>

<file path=ppt/slides/_rels/slide1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jpg"/><Relationship Id="rId1" Type="http://schemas.openxmlformats.org/officeDocument/2006/relationships/slideLayout" Target="../slideLayouts/slideLayout3.xml"/><Relationship Id="rId5" Type="http://schemas.openxmlformats.org/officeDocument/2006/relationships/image" Target="../media/image13.png"/><Relationship Id="rId4" Type="http://schemas.openxmlformats.org/officeDocument/2006/relationships/image" Target="../media/image16.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18.png"/><Relationship Id="rId7" Type="http://schemas.openxmlformats.org/officeDocument/2006/relationships/image" Target="../media/image7.png"/><Relationship Id="rId12" Type="http://schemas.openxmlformats.org/officeDocument/2006/relationships/image" Target="../media/image12.png"/><Relationship Id="rId2" Type="http://schemas.openxmlformats.org/officeDocument/2006/relationships/image" Target="../media/image17.png"/><Relationship Id="rId1" Type="http://schemas.openxmlformats.org/officeDocument/2006/relationships/slideLayout" Target="../slideLayouts/slideLayout3.xml"/><Relationship Id="rId6" Type="http://schemas.openxmlformats.org/officeDocument/2006/relationships/image" Target="../media/image5.png"/><Relationship Id="rId11" Type="http://schemas.openxmlformats.org/officeDocument/2006/relationships/image" Target="../media/image10.png"/><Relationship Id="rId5" Type="http://schemas.openxmlformats.org/officeDocument/2006/relationships/image" Target="../media/image6.png"/><Relationship Id="rId10" Type="http://schemas.openxmlformats.org/officeDocument/2006/relationships/image" Target="../media/image11.png"/><Relationship Id="rId4" Type="http://schemas.openxmlformats.org/officeDocument/2006/relationships/image" Target="../media/image19.png"/><Relationship Id="rId9" Type="http://schemas.openxmlformats.org/officeDocument/2006/relationships/image" Target="../media/image9.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jpg"/><Relationship Id="rId1" Type="http://schemas.openxmlformats.org/officeDocument/2006/relationships/slideLayout" Target="../slideLayouts/slideLayout3.xml"/><Relationship Id="rId5" Type="http://schemas.openxmlformats.org/officeDocument/2006/relationships/image" Target="../media/image13.png"/><Relationship Id="rId4" Type="http://schemas.openxmlformats.org/officeDocument/2006/relationships/image" Target="../media/image16.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hyperlink" Target="https://refmat.intra.univ-nantes.fr/" TargetMode="External"/><Relationship Id="rId1" Type="http://schemas.openxmlformats.org/officeDocument/2006/relationships/slideLayout" Target="../slideLayouts/slideLayout3.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21.png"/></Relationships>
</file>

<file path=ppt/slides/_rels/slide23.xml.rels><?xml version="1.0" encoding="UTF-8" standalone="yes"?>
<Relationships xmlns="http://schemas.openxmlformats.org/package/2006/relationships"><Relationship Id="rId8" Type="http://schemas.openxmlformats.org/officeDocument/2006/relationships/image" Target="../media/image30.jpeg"/><Relationship Id="rId3" Type="http://schemas.openxmlformats.org/officeDocument/2006/relationships/image" Target="../media/image25.jpeg"/><Relationship Id="rId7" Type="http://schemas.openxmlformats.org/officeDocument/2006/relationships/image" Target="../media/image29.jpeg"/><Relationship Id="rId2" Type="http://schemas.openxmlformats.org/officeDocument/2006/relationships/image" Target="../media/image24.png"/><Relationship Id="rId1" Type="http://schemas.openxmlformats.org/officeDocument/2006/relationships/slideLayout" Target="../slideLayouts/slideLayout3.xml"/><Relationship Id="rId6" Type="http://schemas.openxmlformats.org/officeDocument/2006/relationships/image" Target="../media/image28.png"/><Relationship Id="rId5" Type="http://schemas.openxmlformats.org/officeDocument/2006/relationships/image" Target="../media/image27.png"/><Relationship Id="rId10" Type="http://schemas.openxmlformats.org/officeDocument/2006/relationships/image" Target="../media/image32.jpg"/><Relationship Id="rId4" Type="http://schemas.openxmlformats.org/officeDocument/2006/relationships/image" Target="../media/image26.png"/><Relationship Id="rId9" Type="http://schemas.openxmlformats.org/officeDocument/2006/relationships/image" Target="../media/image31.jpe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image" Target="../media/image9.png"/><Relationship Id="rId7"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3.xml"/><Relationship Id="rId6" Type="http://schemas.openxmlformats.org/officeDocument/2006/relationships/image" Target="../media/image12.png"/><Relationship Id="rId5" Type="http://schemas.openxmlformats.org/officeDocument/2006/relationships/image" Target="../media/image11.png"/><Relationship Id="rId10" Type="http://schemas.openxmlformats.org/officeDocument/2006/relationships/image" Target="../media/image8.png"/><Relationship Id="rId4" Type="http://schemas.openxmlformats.org/officeDocument/2006/relationships/image" Target="../media/image10.png"/><Relationship Id="rId9" Type="http://schemas.openxmlformats.org/officeDocument/2006/relationships/image" Target="../media/image7.png"/></Relationships>
</file>

<file path=ppt/slides/_rels/slide26.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image" Target="../media/image9.png"/><Relationship Id="rId7"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3.xml"/><Relationship Id="rId6" Type="http://schemas.openxmlformats.org/officeDocument/2006/relationships/image" Target="../media/image12.png"/><Relationship Id="rId5" Type="http://schemas.openxmlformats.org/officeDocument/2006/relationships/image" Target="../media/image11.png"/><Relationship Id="rId10" Type="http://schemas.openxmlformats.org/officeDocument/2006/relationships/image" Target="../media/image8.png"/><Relationship Id="rId4" Type="http://schemas.openxmlformats.org/officeDocument/2006/relationships/image" Target="../media/image10.png"/><Relationship Id="rId9" Type="http://schemas.openxmlformats.org/officeDocument/2006/relationships/image" Target="../media/image7.png"/></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5.png"/><Relationship Id="rId7" Type="http://schemas.openxmlformats.org/officeDocument/2006/relationships/image" Target="../media/image10.png"/><Relationship Id="rId2" Type="http://schemas.openxmlformats.org/officeDocument/2006/relationships/image" Target="../media/image6.png"/><Relationship Id="rId1" Type="http://schemas.openxmlformats.org/officeDocument/2006/relationships/slideLayout" Target="../slideLayouts/slideLayout3.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 Id="rId9" Type="http://schemas.openxmlformats.org/officeDocument/2006/relationships/image" Target="../media/image12.png"/></Relationships>
</file>

<file path=ppt/slides/_rels/slide5.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11.png"/><Relationship Id="rId7" Type="http://schemas.openxmlformats.org/officeDocument/2006/relationships/image" Target="../media/image5.png"/><Relationship Id="rId2" Type="http://schemas.openxmlformats.org/officeDocument/2006/relationships/image" Target="../media/image9.png"/><Relationship Id="rId1" Type="http://schemas.openxmlformats.org/officeDocument/2006/relationships/slideLayout" Target="../slideLayouts/slideLayout3.xml"/><Relationship Id="rId6" Type="http://schemas.openxmlformats.org/officeDocument/2006/relationships/image" Target="../media/image6.png"/><Relationship Id="rId5" Type="http://schemas.openxmlformats.org/officeDocument/2006/relationships/image" Target="../media/image12.png"/><Relationship Id="rId4" Type="http://schemas.openxmlformats.org/officeDocument/2006/relationships/image" Target="../media/image10.png"/><Relationship Id="rId9" Type="http://schemas.openxmlformats.org/officeDocument/2006/relationships/image" Target="../media/image8.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4" name="Espace réservé du texte 1"/>
          <p:cNvSpPr>
            <a:spLocks noGrp="1"/>
          </p:cNvSpPr>
          <p:nvPr>
            <p:ph type="body" sz="quarter" idx="10"/>
          </p:nvPr>
        </p:nvSpPr>
        <p:spPr bwMode="auto">
          <a:xfrm>
            <a:off x="2051720" y="1575644"/>
            <a:ext cx="6048672" cy="1853356"/>
          </a:xfrm>
        </p:spPr>
        <p:txBody>
          <a:bodyPr/>
          <a:lstStyle/>
          <a:p>
            <a:pPr>
              <a:defRPr/>
            </a:pPr>
            <a:r>
              <a:rPr lang="fr-FR" dirty="0"/>
              <a:t>Equipement Informatique des personnels de Nantes Université</a:t>
            </a:r>
          </a:p>
        </p:txBody>
      </p:sp>
      <p:sp>
        <p:nvSpPr>
          <p:cNvPr id="5" name="Espace réservé du texte 2"/>
          <p:cNvSpPr>
            <a:spLocks noGrp="1"/>
          </p:cNvSpPr>
          <p:nvPr>
            <p:ph type="body" sz="quarter" idx="11"/>
          </p:nvPr>
        </p:nvSpPr>
        <p:spPr bwMode="auto">
          <a:xfrm>
            <a:off x="5724128" y="3933056"/>
            <a:ext cx="2880320" cy="432048"/>
          </a:xfrm>
        </p:spPr>
        <p:txBody>
          <a:bodyPr/>
          <a:lstStyle/>
          <a:p>
            <a:pPr>
              <a:defRPr/>
            </a:pPr>
            <a:r>
              <a:rPr lang="fr-FR" b="1" dirty="0">
                <a:solidFill>
                  <a:srgbClr val="17375E"/>
                </a:solidFill>
              </a:rPr>
              <a:t> 2024</a:t>
            </a:r>
            <a:endParaRPr dirty="0"/>
          </a:p>
        </p:txBody>
      </p:sp>
      <p:sp>
        <p:nvSpPr>
          <p:cNvPr id="2" name="ZoneTexte 1">
            <a:extLst>
              <a:ext uri="{FF2B5EF4-FFF2-40B4-BE49-F238E27FC236}">
                <a16:creationId xmlns:a16="http://schemas.microsoft.com/office/drawing/2014/main" id="{0E08A0F3-4BA8-4245-BC28-666EFE068035}"/>
              </a:ext>
            </a:extLst>
          </p:cNvPr>
          <p:cNvSpPr txBox="1"/>
          <p:nvPr/>
        </p:nvSpPr>
        <p:spPr>
          <a:xfrm>
            <a:off x="6660232" y="6093296"/>
            <a:ext cx="2664296" cy="276999"/>
          </a:xfrm>
          <a:prstGeom prst="rect">
            <a:avLst/>
          </a:prstGeom>
          <a:noFill/>
        </p:spPr>
        <p:txBody>
          <a:bodyPr wrap="square" rtlCol="0">
            <a:spAutoFit/>
          </a:bodyPr>
          <a:lstStyle/>
          <a:p>
            <a:r>
              <a:rPr lang="fr-FR" sz="1200" dirty="0">
                <a:solidFill>
                  <a:schemeClr val="bg1"/>
                </a:solidFill>
              </a:rPr>
              <a:t>DSIN et CEN – C.BONNIN</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cxnSp>
        <p:nvCxnSpPr>
          <p:cNvPr id="37" name="Connecteur droit avec flèche 36">
            <a:extLst>
              <a:ext uri="{FF2B5EF4-FFF2-40B4-BE49-F238E27FC236}">
                <a16:creationId xmlns:a16="http://schemas.microsoft.com/office/drawing/2014/main" id="{8F385F50-5FD1-4C6E-A99B-622BA67E1687}"/>
              </a:ext>
            </a:extLst>
          </p:cNvPr>
          <p:cNvCxnSpPr>
            <a:cxnSpLocks/>
          </p:cNvCxnSpPr>
          <p:nvPr/>
        </p:nvCxnSpPr>
        <p:spPr bwMode="auto">
          <a:xfrm>
            <a:off x="5611730" y="4251831"/>
            <a:ext cx="710129" cy="411144"/>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4" name="Espace réservé du texte 1"/>
          <p:cNvSpPr>
            <a:spLocks noGrp="1"/>
          </p:cNvSpPr>
          <p:nvPr>
            <p:ph type="body" sz="quarter" idx="11"/>
          </p:nvPr>
        </p:nvSpPr>
        <p:spPr bwMode="auto"/>
        <p:txBody>
          <a:bodyPr/>
          <a:lstStyle/>
          <a:p>
            <a:pPr algn="just"/>
            <a:r>
              <a:rPr lang="fr-FR" dirty="0"/>
              <a:t>Qui gère la mise à disposition des matériels ? </a:t>
            </a:r>
          </a:p>
        </p:txBody>
      </p:sp>
      <p:sp>
        <p:nvSpPr>
          <p:cNvPr id="6" name="Espace réservé du pied de page 4"/>
          <p:cNvSpPr>
            <a:spLocks/>
          </p:cNvSpPr>
          <p:nvPr/>
        </p:nvSpPr>
        <p:spPr bwMode="auto">
          <a:xfrm>
            <a:off x="0" y="6356350"/>
            <a:ext cx="9144000" cy="365125"/>
          </a:xfrm>
          <a:prstGeom prst="rect">
            <a:avLst/>
          </a:prstGeom>
        </p:spPr>
        <p:txBody>
          <a:bodyPr vert="horz" lIns="91440" tIns="45720" rIns="91440" bIns="45720" rtlCol="0" anchor="ctr"/>
          <a:lstStyle>
            <a:defPPr>
              <a:defRPr lang="fr-FR"/>
            </a:defPPr>
            <a:lvl1pPr algn="ctr">
              <a:spcBef>
                <a:spcPts val="0"/>
              </a:spcBef>
              <a:spcAft>
                <a:spcPts val="0"/>
              </a:spcAft>
              <a:defRPr sz="1200">
                <a:solidFill>
                  <a:schemeClr val="tx1">
                    <a:tint val="75000"/>
                  </a:schemeClr>
                </a:solidFill>
                <a:latin typeface="Arial"/>
                <a:ea typeface="ヒラギノ角ゴ Pro W3"/>
                <a:cs typeface="ヒラギノ角ゴ Pro W3"/>
              </a:defRPr>
            </a:lvl1pPr>
            <a:lvl2pPr marL="457200" algn="l">
              <a:spcBef>
                <a:spcPts val="0"/>
              </a:spcBef>
              <a:spcAft>
                <a:spcPts val="0"/>
              </a:spcAft>
              <a:defRPr sz="2400">
                <a:solidFill>
                  <a:schemeClr val="tx1"/>
                </a:solidFill>
                <a:latin typeface="Arial"/>
                <a:ea typeface="ヒラギノ角ゴ Pro W3"/>
                <a:cs typeface="+mn-cs"/>
              </a:defRPr>
            </a:lvl2pPr>
            <a:lvl3pPr marL="914400" algn="l">
              <a:spcBef>
                <a:spcPts val="0"/>
              </a:spcBef>
              <a:spcAft>
                <a:spcPts val="0"/>
              </a:spcAft>
              <a:defRPr sz="2400">
                <a:solidFill>
                  <a:schemeClr val="tx1"/>
                </a:solidFill>
                <a:latin typeface="Arial"/>
                <a:ea typeface="ヒラギノ角ゴ Pro W3"/>
                <a:cs typeface="+mn-cs"/>
              </a:defRPr>
            </a:lvl3pPr>
            <a:lvl4pPr marL="1371600" algn="l">
              <a:spcBef>
                <a:spcPts val="0"/>
              </a:spcBef>
              <a:spcAft>
                <a:spcPts val="0"/>
              </a:spcAft>
              <a:defRPr sz="2400">
                <a:solidFill>
                  <a:schemeClr val="tx1"/>
                </a:solidFill>
                <a:latin typeface="Arial"/>
                <a:ea typeface="ヒラギノ角ゴ Pro W3"/>
                <a:cs typeface="+mn-cs"/>
              </a:defRPr>
            </a:lvl4pPr>
            <a:lvl5pPr marL="1828800" algn="l">
              <a:spcBef>
                <a:spcPts val="0"/>
              </a:spcBef>
              <a:spcAft>
                <a:spcPts val="0"/>
              </a:spcAft>
              <a:defRPr sz="2400">
                <a:solidFill>
                  <a:schemeClr val="tx1"/>
                </a:solidFill>
                <a:latin typeface="Arial"/>
                <a:ea typeface="ヒラギノ角ゴ Pro W3"/>
                <a:cs typeface="+mn-cs"/>
              </a:defRPr>
            </a:lvl5pPr>
            <a:lvl6pPr marL="2286000" algn="l" defTabSz="914400">
              <a:defRPr sz="2400">
                <a:solidFill>
                  <a:schemeClr val="tx1"/>
                </a:solidFill>
                <a:latin typeface="Arial"/>
                <a:ea typeface="ヒラギノ角ゴ Pro W3"/>
                <a:cs typeface="+mn-cs"/>
              </a:defRPr>
            </a:lvl6pPr>
            <a:lvl7pPr marL="2743200" algn="l" defTabSz="914400">
              <a:defRPr sz="2400">
                <a:solidFill>
                  <a:schemeClr val="tx1"/>
                </a:solidFill>
                <a:latin typeface="Arial"/>
                <a:ea typeface="ヒラギノ角ゴ Pro W3"/>
                <a:cs typeface="+mn-cs"/>
              </a:defRPr>
            </a:lvl7pPr>
            <a:lvl8pPr marL="3200400" algn="l" defTabSz="914400">
              <a:defRPr sz="2400">
                <a:solidFill>
                  <a:schemeClr val="tx1"/>
                </a:solidFill>
                <a:latin typeface="Arial"/>
                <a:ea typeface="ヒラギノ角ゴ Pro W3"/>
                <a:cs typeface="+mn-cs"/>
              </a:defRPr>
            </a:lvl8pPr>
            <a:lvl9pPr marL="3657600" algn="l" defTabSz="914400">
              <a:defRPr sz="2400">
                <a:solidFill>
                  <a:schemeClr val="tx1"/>
                </a:solidFill>
                <a:latin typeface="Arial"/>
                <a:ea typeface="ヒラギノ角ゴ Pro W3"/>
                <a:cs typeface="+mn-cs"/>
              </a:defRPr>
            </a:lvl9pPr>
          </a:lstStyle>
          <a:p>
            <a:pPr>
              <a:defRPr/>
            </a:pPr>
            <a:r>
              <a:rPr lang="fr-FR" b="1" dirty="0">
                <a:solidFill>
                  <a:srgbClr val="D0D700"/>
                </a:solidFill>
                <a:latin typeface="Trebuchet MS"/>
              </a:rPr>
              <a:t>[</a:t>
            </a:r>
            <a:r>
              <a:rPr lang="fr-FR" b="1" dirty="0">
                <a:solidFill>
                  <a:srgbClr val="003667"/>
                </a:solidFill>
                <a:latin typeface="Trebuchet MS"/>
              </a:rPr>
              <a:t>AGS </a:t>
            </a:r>
            <a:r>
              <a:rPr lang="fr-FR" dirty="0">
                <a:solidFill>
                  <a:srgbClr val="003667"/>
                </a:solidFill>
              </a:rPr>
              <a:t>2021-07-05</a:t>
            </a:r>
            <a:r>
              <a:rPr lang="fr-FR" b="1" dirty="0">
                <a:solidFill>
                  <a:srgbClr val="D0D700"/>
                </a:solidFill>
                <a:latin typeface="Trebuchet MS"/>
              </a:rPr>
              <a:t>]</a:t>
            </a:r>
          </a:p>
        </p:txBody>
      </p:sp>
      <p:sp>
        <p:nvSpPr>
          <p:cNvPr id="2" name="Rectangle : coins arrondis 1">
            <a:extLst>
              <a:ext uri="{FF2B5EF4-FFF2-40B4-BE49-F238E27FC236}">
                <a16:creationId xmlns:a16="http://schemas.microsoft.com/office/drawing/2014/main" id="{D60CE26A-8675-4F2B-B886-F9170C601F46}"/>
              </a:ext>
            </a:extLst>
          </p:cNvPr>
          <p:cNvSpPr/>
          <p:nvPr/>
        </p:nvSpPr>
        <p:spPr bwMode="auto">
          <a:xfrm>
            <a:off x="539552" y="1354564"/>
            <a:ext cx="2232248" cy="1555577"/>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fr-FR" dirty="0"/>
              <a:t>Pole Informatique Tertre &amp; Service Info BU</a:t>
            </a:r>
          </a:p>
        </p:txBody>
      </p:sp>
      <p:sp>
        <p:nvSpPr>
          <p:cNvPr id="7" name="Rectangle : coins arrondis 6">
            <a:extLst>
              <a:ext uri="{FF2B5EF4-FFF2-40B4-BE49-F238E27FC236}">
                <a16:creationId xmlns:a16="http://schemas.microsoft.com/office/drawing/2014/main" id="{51BB1E76-C2B9-4DFA-B676-A8B3FCA7EB28}"/>
              </a:ext>
            </a:extLst>
          </p:cNvPr>
          <p:cNvSpPr/>
          <p:nvPr/>
        </p:nvSpPr>
        <p:spPr bwMode="auto">
          <a:xfrm>
            <a:off x="593846" y="4590160"/>
            <a:ext cx="2232248" cy="720080"/>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fr-FR" dirty="0">
                <a:solidFill>
                  <a:schemeClr val="bg1"/>
                </a:solidFill>
              </a:rPr>
              <a:t>Service Info Polytech</a:t>
            </a:r>
          </a:p>
        </p:txBody>
      </p:sp>
      <p:sp>
        <p:nvSpPr>
          <p:cNvPr id="8" name="Rectangle : coins arrondis 7">
            <a:extLst>
              <a:ext uri="{FF2B5EF4-FFF2-40B4-BE49-F238E27FC236}">
                <a16:creationId xmlns:a16="http://schemas.microsoft.com/office/drawing/2014/main" id="{79937369-BBAB-42B6-9D18-1CB991EA8AFA}"/>
              </a:ext>
            </a:extLst>
          </p:cNvPr>
          <p:cNvSpPr/>
          <p:nvPr/>
        </p:nvSpPr>
        <p:spPr bwMode="auto">
          <a:xfrm>
            <a:off x="3430411" y="1079894"/>
            <a:ext cx="2232248" cy="1211434"/>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fr-FR" dirty="0">
                <a:solidFill>
                  <a:schemeClr val="bg1"/>
                </a:solidFill>
              </a:rPr>
              <a:t>Service Numérique du Pole Santé</a:t>
            </a:r>
          </a:p>
        </p:txBody>
      </p:sp>
      <p:sp>
        <p:nvSpPr>
          <p:cNvPr id="9" name="Rectangle : coins arrondis 8">
            <a:extLst>
              <a:ext uri="{FF2B5EF4-FFF2-40B4-BE49-F238E27FC236}">
                <a16:creationId xmlns:a16="http://schemas.microsoft.com/office/drawing/2014/main" id="{2893A6DB-82CB-4136-9733-0943F0F035DA}"/>
              </a:ext>
            </a:extLst>
          </p:cNvPr>
          <p:cNvSpPr/>
          <p:nvPr/>
        </p:nvSpPr>
        <p:spPr bwMode="auto">
          <a:xfrm>
            <a:off x="6372200" y="1354564"/>
            <a:ext cx="2232248" cy="1555577"/>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fr-FR" dirty="0"/>
              <a:t>Service Support Utilisateur Présidence</a:t>
            </a:r>
          </a:p>
        </p:txBody>
      </p:sp>
      <p:sp>
        <p:nvSpPr>
          <p:cNvPr id="10" name="Rectangle : coins arrondis 9">
            <a:extLst>
              <a:ext uri="{FF2B5EF4-FFF2-40B4-BE49-F238E27FC236}">
                <a16:creationId xmlns:a16="http://schemas.microsoft.com/office/drawing/2014/main" id="{DE647683-5E12-4540-9780-58A323DBD8A1}"/>
              </a:ext>
            </a:extLst>
          </p:cNvPr>
          <p:cNvSpPr/>
          <p:nvPr/>
        </p:nvSpPr>
        <p:spPr bwMode="auto">
          <a:xfrm>
            <a:off x="3430411" y="3166169"/>
            <a:ext cx="2232249" cy="1157152"/>
          </a:xfrm>
          <a:prstGeom prst="roundRect">
            <a:avLst/>
          </a:prstGeom>
          <a:solidFill>
            <a:schemeClr val="accent1">
              <a:lumMod val="40000"/>
              <a:lumOff val="6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dirty="0"/>
          </a:p>
        </p:txBody>
      </p:sp>
      <p:sp>
        <p:nvSpPr>
          <p:cNvPr id="11" name="Rectangle : coins arrondis 10">
            <a:extLst>
              <a:ext uri="{FF2B5EF4-FFF2-40B4-BE49-F238E27FC236}">
                <a16:creationId xmlns:a16="http://schemas.microsoft.com/office/drawing/2014/main" id="{EEC71782-4A42-47F7-A41E-D345BDBBE98C}"/>
              </a:ext>
            </a:extLst>
          </p:cNvPr>
          <p:cNvSpPr/>
          <p:nvPr/>
        </p:nvSpPr>
        <p:spPr bwMode="auto">
          <a:xfrm>
            <a:off x="6317908" y="4590160"/>
            <a:ext cx="2448272" cy="720080"/>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fr-FR" dirty="0">
                <a:solidFill>
                  <a:schemeClr val="bg1"/>
                </a:solidFill>
              </a:rPr>
              <a:t>Service Info</a:t>
            </a:r>
          </a:p>
          <a:p>
            <a:pPr algn="ctr"/>
            <a:r>
              <a:rPr lang="fr-FR" dirty="0">
                <a:solidFill>
                  <a:schemeClr val="bg1"/>
                </a:solidFill>
              </a:rPr>
              <a:t>IUT St Nazaire</a:t>
            </a:r>
          </a:p>
        </p:txBody>
      </p:sp>
      <p:sp>
        <p:nvSpPr>
          <p:cNvPr id="12" name="Rectangle : coins arrondis 11">
            <a:extLst>
              <a:ext uri="{FF2B5EF4-FFF2-40B4-BE49-F238E27FC236}">
                <a16:creationId xmlns:a16="http://schemas.microsoft.com/office/drawing/2014/main" id="{D5D30720-F86C-450B-A17C-5F13629D30FC}"/>
              </a:ext>
            </a:extLst>
          </p:cNvPr>
          <p:cNvSpPr/>
          <p:nvPr/>
        </p:nvSpPr>
        <p:spPr bwMode="auto">
          <a:xfrm>
            <a:off x="147996" y="3196065"/>
            <a:ext cx="2232248" cy="1055766"/>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fr-FR" dirty="0">
                <a:solidFill>
                  <a:schemeClr val="bg1"/>
                </a:solidFill>
              </a:rPr>
              <a:t>Service Commun</a:t>
            </a:r>
          </a:p>
          <a:p>
            <a:pPr algn="ctr"/>
            <a:r>
              <a:rPr lang="fr-FR" dirty="0">
                <a:solidFill>
                  <a:schemeClr val="bg1"/>
                </a:solidFill>
              </a:rPr>
              <a:t> Info. Sciences</a:t>
            </a:r>
          </a:p>
        </p:txBody>
      </p:sp>
      <p:sp>
        <p:nvSpPr>
          <p:cNvPr id="13" name="Rectangle : coins arrondis 12">
            <a:extLst>
              <a:ext uri="{FF2B5EF4-FFF2-40B4-BE49-F238E27FC236}">
                <a16:creationId xmlns:a16="http://schemas.microsoft.com/office/drawing/2014/main" id="{3DC21C29-B66B-4E9D-9EE0-D9A6F333D766}"/>
              </a:ext>
            </a:extLst>
          </p:cNvPr>
          <p:cNvSpPr/>
          <p:nvPr/>
        </p:nvSpPr>
        <p:spPr bwMode="auto">
          <a:xfrm>
            <a:off x="2266619" y="5497034"/>
            <a:ext cx="2232248" cy="720080"/>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fr-FR" dirty="0">
                <a:solidFill>
                  <a:schemeClr val="bg1"/>
                </a:solidFill>
              </a:rPr>
              <a:t>Service Info</a:t>
            </a:r>
          </a:p>
          <a:p>
            <a:pPr algn="ctr"/>
            <a:r>
              <a:rPr lang="fr-FR" dirty="0">
                <a:solidFill>
                  <a:schemeClr val="bg1"/>
                </a:solidFill>
              </a:rPr>
              <a:t>IUT Nantes</a:t>
            </a:r>
          </a:p>
        </p:txBody>
      </p:sp>
      <p:sp>
        <p:nvSpPr>
          <p:cNvPr id="14" name="Rectangle : coins arrondis 13">
            <a:extLst>
              <a:ext uri="{FF2B5EF4-FFF2-40B4-BE49-F238E27FC236}">
                <a16:creationId xmlns:a16="http://schemas.microsoft.com/office/drawing/2014/main" id="{FFF1DF61-84E3-4A85-A346-C193EE18C304}"/>
              </a:ext>
            </a:extLst>
          </p:cNvPr>
          <p:cNvSpPr/>
          <p:nvPr/>
        </p:nvSpPr>
        <p:spPr bwMode="auto">
          <a:xfrm>
            <a:off x="4949310" y="5497034"/>
            <a:ext cx="2232248" cy="720080"/>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fr-FR" dirty="0">
                <a:solidFill>
                  <a:schemeClr val="bg1"/>
                </a:solidFill>
              </a:rPr>
              <a:t>Service Info</a:t>
            </a:r>
          </a:p>
          <a:p>
            <a:pPr algn="ctr"/>
            <a:r>
              <a:rPr lang="fr-FR" dirty="0">
                <a:solidFill>
                  <a:schemeClr val="bg1"/>
                </a:solidFill>
              </a:rPr>
              <a:t>La Roche</a:t>
            </a:r>
          </a:p>
        </p:txBody>
      </p:sp>
      <p:sp>
        <p:nvSpPr>
          <p:cNvPr id="16" name="Rectangle : coins arrondis 15">
            <a:extLst>
              <a:ext uri="{FF2B5EF4-FFF2-40B4-BE49-F238E27FC236}">
                <a16:creationId xmlns:a16="http://schemas.microsoft.com/office/drawing/2014/main" id="{2E67052A-7B8E-4D85-B5D2-32200B5FBA88}"/>
              </a:ext>
            </a:extLst>
          </p:cNvPr>
          <p:cNvSpPr/>
          <p:nvPr/>
        </p:nvSpPr>
        <p:spPr bwMode="auto">
          <a:xfrm>
            <a:off x="6763758" y="3384705"/>
            <a:ext cx="2232248" cy="720080"/>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fr-FR" dirty="0">
                <a:solidFill>
                  <a:schemeClr val="bg1"/>
                </a:solidFill>
              </a:rPr>
              <a:t>Service info INSPE</a:t>
            </a:r>
          </a:p>
        </p:txBody>
      </p:sp>
      <p:cxnSp>
        <p:nvCxnSpPr>
          <p:cNvPr id="17" name="Connecteur droit avec flèche 16">
            <a:extLst>
              <a:ext uri="{FF2B5EF4-FFF2-40B4-BE49-F238E27FC236}">
                <a16:creationId xmlns:a16="http://schemas.microsoft.com/office/drawing/2014/main" id="{A759F6CA-2663-4B6D-96F2-77136CFC1211}"/>
              </a:ext>
            </a:extLst>
          </p:cNvPr>
          <p:cNvCxnSpPr>
            <a:cxnSpLocks/>
            <a:stCxn id="10" idx="0"/>
            <a:endCxn id="8" idx="2"/>
          </p:cNvCxnSpPr>
          <p:nvPr/>
        </p:nvCxnSpPr>
        <p:spPr bwMode="auto">
          <a:xfrm flipH="1" flipV="1">
            <a:off x="4546535" y="2291328"/>
            <a:ext cx="1" cy="874841"/>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21" name="Connecteur droit avec flèche 20">
            <a:extLst>
              <a:ext uri="{FF2B5EF4-FFF2-40B4-BE49-F238E27FC236}">
                <a16:creationId xmlns:a16="http://schemas.microsoft.com/office/drawing/2014/main" id="{980B1603-79AF-49FD-B013-0705F1848DB2}"/>
              </a:ext>
            </a:extLst>
          </p:cNvPr>
          <p:cNvCxnSpPr>
            <a:stCxn id="10" idx="3"/>
            <a:endCxn id="16" idx="1"/>
          </p:cNvCxnSpPr>
          <p:nvPr/>
        </p:nvCxnSpPr>
        <p:spPr bwMode="auto">
          <a:xfrm>
            <a:off x="5662660" y="3744745"/>
            <a:ext cx="1101098" cy="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23" name="Connecteur droit avec flèche 22">
            <a:extLst>
              <a:ext uri="{FF2B5EF4-FFF2-40B4-BE49-F238E27FC236}">
                <a16:creationId xmlns:a16="http://schemas.microsoft.com/office/drawing/2014/main" id="{E1B6A7FC-C85A-4D5C-A79F-839D99C7C3BD}"/>
              </a:ext>
            </a:extLst>
          </p:cNvPr>
          <p:cNvCxnSpPr>
            <a:cxnSpLocks/>
            <a:stCxn id="10" idx="1"/>
            <a:endCxn id="12" idx="3"/>
          </p:cNvCxnSpPr>
          <p:nvPr/>
        </p:nvCxnSpPr>
        <p:spPr bwMode="auto">
          <a:xfrm flipH="1" flipV="1">
            <a:off x="2380244" y="3723948"/>
            <a:ext cx="1050167" cy="20797"/>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25" name="Connecteur droit avec flèche 24">
            <a:extLst>
              <a:ext uri="{FF2B5EF4-FFF2-40B4-BE49-F238E27FC236}">
                <a16:creationId xmlns:a16="http://schemas.microsoft.com/office/drawing/2014/main" id="{C8DA8F5A-E75A-42FC-BCB5-FDFD6FA75D03}"/>
              </a:ext>
            </a:extLst>
          </p:cNvPr>
          <p:cNvCxnSpPr>
            <a:cxnSpLocks/>
          </p:cNvCxnSpPr>
          <p:nvPr/>
        </p:nvCxnSpPr>
        <p:spPr bwMode="auto">
          <a:xfrm flipH="1">
            <a:off x="2826094" y="4251831"/>
            <a:ext cx="655248" cy="401305"/>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27" name="Connecteur droit avec flèche 26">
            <a:extLst>
              <a:ext uri="{FF2B5EF4-FFF2-40B4-BE49-F238E27FC236}">
                <a16:creationId xmlns:a16="http://schemas.microsoft.com/office/drawing/2014/main" id="{7FC0BD6C-B54E-4943-98E2-397450CB4070}"/>
              </a:ext>
            </a:extLst>
          </p:cNvPr>
          <p:cNvCxnSpPr>
            <a:cxnSpLocks/>
          </p:cNvCxnSpPr>
          <p:nvPr/>
        </p:nvCxnSpPr>
        <p:spPr bwMode="auto">
          <a:xfrm flipH="1" flipV="1">
            <a:off x="2707298" y="2798413"/>
            <a:ext cx="774043" cy="439248"/>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29" name="Connecteur droit avec flèche 28">
            <a:extLst>
              <a:ext uri="{FF2B5EF4-FFF2-40B4-BE49-F238E27FC236}">
                <a16:creationId xmlns:a16="http://schemas.microsoft.com/office/drawing/2014/main" id="{6B36A2B0-2045-44AE-90EA-9859F27459A2}"/>
              </a:ext>
            </a:extLst>
          </p:cNvPr>
          <p:cNvCxnSpPr>
            <a:cxnSpLocks/>
          </p:cNvCxnSpPr>
          <p:nvPr/>
        </p:nvCxnSpPr>
        <p:spPr bwMode="auto">
          <a:xfrm flipV="1">
            <a:off x="5611730" y="2826515"/>
            <a:ext cx="832478" cy="430906"/>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40" name="Connecteur droit avec flèche 39">
            <a:extLst>
              <a:ext uri="{FF2B5EF4-FFF2-40B4-BE49-F238E27FC236}">
                <a16:creationId xmlns:a16="http://schemas.microsoft.com/office/drawing/2014/main" id="{D746E536-699C-4C74-A93B-9983940273AF}"/>
              </a:ext>
            </a:extLst>
          </p:cNvPr>
          <p:cNvCxnSpPr>
            <a:cxnSpLocks/>
            <a:endCxn id="14" idx="0"/>
          </p:cNvCxnSpPr>
          <p:nvPr/>
        </p:nvCxnSpPr>
        <p:spPr bwMode="auto">
          <a:xfrm>
            <a:off x="4881176" y="4323321"/>
            <a:ext cx="1184258" cy="1173713"/>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42" name="Connecteur droit avec flèche 41">
            <a:extLst>
              <a:ext uri="{FF2B5EF4-FFF2-40B4-BE49-F238E27FC236}">
                <a16:creationId xmlns:a16="http://schemas.microsoft.com/office/drawing/2014/main" id="{4C86FB66-C7D3-42A2-A718-618637B29F05}"/>
              </a:ext>
            </a:extLst>
          </p:cNvPr>
          <p:cNvCxnSpPr>
            <a:cxnSpLocks/>
          </p:cNvCxnSpPr>
          <p:nvPr/>
        </p:nvCxnSpPr>
        <p:spPr bwMode="auto">
          <a:xfrm flipH="1">
            <a:off x="3407571" y="4323321"/>
            <a:ext cx="785507" cy="1173713"/>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35486655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4" name="Espace réservé du texte 1"/>
          <p:cNvSpPr>
            <a:spLocks noGrp="1"/>
          </p:cNvSpPr>
          <p:nvPr>
            <p:ph type="body" sz="quarter" idx="11"/>
          </p:nvPr>
        </p:nvSpPr>
        <p:spPr bwMode="auto"/>
        <p:txBody>
          <a:bodyPr/>
          <a:lstStyle/>
          <a:p>
            <a:pPr algn="just"/>
            <a:r>
              <a:rPr lang="fr-FR" dirty="0"/>
              <a:t>Comment récupérer du matériel ? </a:t>
            </a:r>
          </a:p>
        </p:txBody>
      </p:sp>
      <p:sp>
        <p:nvSpPr>
          <p:cNvPr id="6" name="Espace réservé du pied de page 4"/>
          <p:cNvSpPr>
            <a:spLocks/>
          </p:cNvSpPr>
          <p:nvPr/>
        </p:nvSpPr>
        <p:spPr bwMode="auto">
          <a:xfrm>
            <a:off x="0" y="6356350"/>
            <a:ext cx="9144000" cy="365125"/>
          </a:xfrm>
          <a:prstGeom prst="rect">
            <a:avLst/>
          </a:prstGeom>
        </p:spPr>
        <p:txBody>
          <a:bodyPr vert="horz" lIns="91440" tIns="45720" rIns="91440" bIns="45720" rtlCol="0" anchor="ctr"/>
          <a:lstStyle>
            <a:defPPr>
              <a:defRPr lang="fr-FR"/>
            </a:defPPr>
            <a:lvl1pPr algn="ctr">
              <a:spcBef>
                <a:spcPts val="0"/>
              </a:spcBef>
              <a:spcAft>
                <a:spcPts val="0"/>
              </a:spcAft>
              <a:defRPr sz="1200">
                <a:solidFill>
                  <a:schemeClr val="tx1">
                    <a:tint val="75000"/>
                  </a:schemeClr>
                </a:solidFill>
                <a:latin typeface="Arial"/>
                <a:ea typeface="ヒラギノ角ゴ Pro W3"/>
                <a:cs typeface="ヒラギノ角ゴ Pro W3"/>
              </a:defRPr>
            </a:lvl1pPr>
            <a:lvl2pPr marL="457200" algn="l">
              <a:spcBef>
                <a:spcPts val="0"/>
              </a:spcBef>
              <a:spcAft>
                <a:spcPts val="0"/>
              </a:spcAft>
              <a:defRPr sz="2400">
                <a:solidFill>
                  <a:schemeClr val="tx1"/>
                </a:solidFill>
                <a:latin typeface="Arial"/>
                <a:ea typeface="ヒラギノ角ゴ Pro W3"/>
                <a:cs typeface="+mn-cs"/>
              </a:defRPr>
            </a:lvl2pPr>
            <a:lvl3pPr marL="914400" algn="l">
              <a:spcBef>
                <a:spcPts val="0"/>
              </a:spcBef>
              <a:spcAft>
                <a:spcPts val="0"/>
              </a:spcAft>
              <a:defRPr sz="2400">
                <a:solidFill>
                  <a:schemeClr val="tx1"/>
                </a:solidFill>
                <a:latin typeface="Arial"/>
                <a:ea typeface="ヒラギノ角ゴ Pro W3"/>
                <a:cs typeface="+mn-cs"/>
              </a:defRPr>
            </a:lvl3pPr>
            <a:lvl4pPr marL="1371600" algn="l">
              <a:spcBef>
                <a:spcPts val="0"/>
              </a:spcBef>
              <a:spcAft>
                <a:spcPts val="0"/>
              </a:spcAft>
              <a:defRPr sz="2400">
                <a:solidFill>
                  <a:schemeClr val="tx1"/>
                </a:solidFill>
                <a:latin typeface="Arial"/>
                <a:ea typeface="ヒラギノ角ゴ Pro W3"/>
                <a:cs typeface="+mn-cs"/>
              </a:defRPr>
            </a:lvl4pPr>
            <a:lvl5pPr marL="1828800" algn="l">
              <a:spcBef>
                <a:spcPts val="0"/>
              </a:spcBef>
              <a:spcAft>
                <a:spcPts val="0"/>
              </a:spcAft>
              <a:defRPr sz="2400">
                <a:solidFill>
                  <a:schemeClr val="tx1"/>
                </a:solidFill>
                <a:latin typeface="Arial"/>
                <a:ea typeface="ヒラギノ角ゴ Pro W3"/>
                <a:cs typeface="+mn-cs"/>
              </a:defRPr>
            </a:lvl5pPr>
            <a:lvl6pPr marL="2286000" algn="l" defTabSz="914400">
              <a:defRPr sz="2400">
                <a:solidFill>
                  <a:schemeClr val="tx1"/>
                </a:solidFill>
                <a:latin typeface="Arial"/>
                <a:ea typeface="ヒラギノ角ゴ Pro W3"/>
                <a:cs typeface="+mn-cs"/>
              </a:defRPr>
            </a:lvl6pPr>
            <a:lvl7pPr marL="2743200" algn="l" defTabSz="914400">
              <a:defRPr sz="2400">
                <a:solidFill>
                  <a:schemeClr val="tx1"/>
                </a:solidFill>
                <a:latin typeface="Arial"/>
                <a:ea typeface="ヒラギノ角ゴ Pro W3"/>
                <a:cs typeface="+mn-cs"/>
              </a:defRPr>
            </a:lvl7pPr>
            <a:lvl8pPr marL="3200400" algn="l" defTabSz="914400">
              <a:defRPr sz="2400">
                <a:solidFill>
                  <a:schemeClr val="tx1"/>
                </a:solidFill>
                <a:latin typeface="Arial"/>
                <a:ea typeface="ヒラギノ角ゴ Pro W3"/>
                <a:cs typeface="+mn-cs"/>
              </a:defRPr>
            </a:lvl8pPr>
            <a:lvl9pPr marL="3657600" algn="l" defTabSz="914400">
              <a:defRPr sz="2400">
                <a:solidFill>
                  <a:schemeClr val="tx1"/>
                </a:solidFill>
                <a:latin typeface="Arial"/>
                <a:ea typeface="ヒラギノ角ゴ Pro W3"/>
                <a:cs typeface="+mn-cs"/>
              </a:defRPr>
            </a:lvl9pPr>
          </a:lstStyle>
          <a:p>
            <a:pPr>
              <a:defRPr/>
            </a:pPr>
            <a:r>
              <a:rPr lang="fr-FR" b="1" dirty="0">
                <a:solidFill>
                  <a:srgbClr val="D0D700"/>
                </a:solidFill>
                <a:latin typeface="Trebuchet MS"/>
              </a:rPr>
              <a:t>[</a:t>
            </a:r>
            <a:r>
              <a:rPr lang="fr-FR" b="1" dirty="0">
                <a:solidFill>
                  <a:srgbClr val="003667"/>
                </a:solidFill>
                <a:latin typeface="Trebuchet MS"/>
              </a:rPr>
              <a:t>AGS </a:t>
            </a:r>
            <a:r>
              <a:rPr lang="fr-FR" dirty="0">
                <a:solidFill>
                  <a:srgbClr val="003667"/>
                </a:solidFill>
              </a:rPr>
              <a:t>2021-07-05</a:t>
            </a:r>
            <a:r>
              <a:rPr lang="fr-FR" b="1" dirty="0">
                <a:solidFill>
                  <a:srgbClr val="D0D700"/>
                </a:solidFill>
                <a:latin typeface="Trebuchet MS"/>
              </a:rPr>
              <a:t>]</a:t>
            </a:r>
          </a:p>
        </p:txBody>
      </p:sp>
      <p:sp>
        <p:nvSpPr>
          <p:cNvPr id="24" name="ZoneTexte 23">
            <a:extLst>
              <a:ext uri="{FF2B5EF4-FFF2-40B4-BE49-F238E27FC236}">
                <a16:creationId xmlns:a16="http://schemas.microsoft.com/office/drawing/2014/main" id="{66529F1F-E449-403D-8BCC-A1B25ADBE904}"/>
              </a:ext>
            </a:extLst>
          </p:cNvPr>
          <p:cNvSpPr txBox="1"/>
          <p:nvPr/>
        </p:nvSpPr>
        <p:spPr bwMode="auto">
          <a:xfrm>
            <a:off x="199806" y="1042826"/>
            <a:ext cx="8644141" cy="2616101"/>
          </a:xfrm>
          <a:prstGeom prst="rect">
            <a:avLst/>
          </a:prstGeom>
          <a:noFill/>
        </p:spPr>
        <p:txBody>
          <a:bodyPr wrap="square" rtlCol="0">
            <a:spAutoFit/>
          </a:bodyPr>
          <a:lstStyle/>
          <a:p>
            <a:pPr algn="just"/>
            <a:r>
              <a:rPr lang="fr-FR" dirty="0"/>
              <a:t>Un agent peut récupérer du matériel supplémentaire, à partir du moment où la convention est validée.</a:t>
            </a:r>
          </a:p>
          <a:p>
            <a:pPr algn="just"/>
            <a:endParaRPr lang="fr-FR" sz="1000" dirty="0"/>
          </a:p>
          <a:p>
            <a:pPr algn="just"/>
            <a:r>
              <a:rPr lang="fr-FR" i="1" dirty="0"/>
              <a:t>Comment faire :</a:t>
            </a:r>
          </a:p>
          <a:p>
            <a:pPr algn="just"/>
            <a:r>
              <a:rPr lang="fr-FR" dirty="0"/>
              <a:t>1 - J’ouvre un ticket de demande d’assistance numérique.</a:t>
            </a:r>
          </a:p>
          <a:p>
            <a:endParaRPr lang="fr-FR" dirty="0"/>
          </a:p>
          <a:p>
            <a:pPr algn="just"/>
            <a:endParaRPr lang="fr-FR" sz="1000" dirty="0"/>
          </a:p>
          <a:p>
            <a:pPr algn="just"/>
            <a:endParaRPr lang="fr-FR" dirty="0"/>
          </a:p>
        </p:txBody>
      </p:sp>
      <p:grpSp>
        <p:nvGrpSpPr>
          <p:cNvPr id="10" name="Groupe 9">
            <a:extLst>
              <a:ext uri="{FF2B5EF4-FFF2-40B4-BE49-F238E27FC236}">
                <a16:creationId xmlns:a16="http://schemas.microsoft.com/office/drawing/2014/main" id="{BF365072-46B2-4658-A9F6-2AE5C5635ADB}"/>
              </a:ext>
            </a:extLst>
          </p:cNvPr>
          <p:cNvGrpSpPr/>
          <p:nvPr/>
        </p:nvGrpSpPr>
        <p:grpSpPr>
          <a:xfrm>
            <a:off x="1043608" y="3789040"/>
            <a:ext cx="7360519" cy="1935107"/>
            <a:chOff x="1315937" y="4302806"/>
            <a:chExt cx="7360519" cy="1935107"/>
          </a:xfrm>
        </p:grpSpPr>
        <p:grpSp>
          <p:nvGrpSpPr>
            <p:cNvPr id="5" name="Groupe 4">
              <a:extLst>
                <a:ext uri="{FF2B5EF4-FFF2-40B4-BE49-F238E27FC236}">
                  <a16:creationId xmlns:a16="http://schemas.microsoft.com/office/drawing/2014/main" id="{234D19EF-8A42-4111-A755-E1FC12F4945C}"/>
                </a:ext>
              </a:extLst>
            </p:cNvPr>
            <p:cNvGrpSpPr/>
            <p:nvPr/>
          </p:nvGrpSpPr>
          <p:grpSpPr>
            <a:xfrm>
              <a:off x="1315937" y="4302806"/>
              <a:ext cx="3210868" cy="1935107"/>
              <a:chOff x="2483768" y="1412776"/>
              <a:chExt cx="3210868" cy="1935107"/>
            </a:xfrm>
          </p:grpSpPr>
          <p:pic>
            <p:nvPicPr>
              <p:cNvPr id="7" name="Image 6">
                <a:extLst>
                  <a:ext uri="{FF2B5EF4-FFF2-40B4-BE49-F238E27FC236}">
                    <a16:creationId xmlns:a16="http://schemas.microsoft.com/office/drawing/2014/main" id="{5F24B257-78BF-41CC-91F1-AB99EF50D716}"/>
                  </a:ext>
                </a:extLst>
              </p:cNvPr>
              <p:cNvPicPr>
                <a:picLocks noChangeAspect="1"/>
              </p:cNvPicPr>
              <p:nvPr/>
            </p:nvPicPr>
            <p:blipFill>
              <a:blip r:embed="rId2"/>
              <a:stretch>
                <a:fillRect/>
              </a:stretch>
            </p:blipFill>
            <p:spPr>
              <a:xfrm>
                <a:off x="2627784" y="1412776"/>
                <a:ext cx="3066852" cy="1935107"/>
              </a:xfrm>
              <a:prstGeom prst="rect">
                <a:avLst/>
              </a:prstGeom>
            </p:spPr>
          </p:pic>
          <p:sp>
            <p:nvSpPr>
              <p:cNvPr id="8" name="Rectangle : coins arrondis 7">
                <a:extLst>
                  <a:ext uri="{FF2B5EF4-FFF2-40B4-BE49-F238E27FC236}">
                    <a16:creationId xmlns:a16="http://schemas.microsoft.com/office/drawing/2014/main" id="{232BDA18-8658-49E5-924A-8F3B0E6782E0}"/>
                  </a:ext>
                </a:extLst>
              </p:cNvPr>
              <p:cNvSpPr/>
              <p:nvPr/>
            </p:nvSpPr>
            <p:spPr bwMode="auto">
              <a:xfrm>
                <a:off x="2483768" y="2103142"/>
                <a:ext cx="2880320" cy="461761"/>
              </a:xfrm>
              <a:prstGeom prst="roundRect">
                <a:avLst/>
              </a:prstGeom>
              <a:noFill/>
              <a:ln w="28575">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grpSp>
        <p:sp>
          <p:nvSpPr>
            <p:cNvPr id="9" name="Rectangle : coins arrondis 8">
              <a:extLst>
                <a:ext uri="{FF2B5EF4-FFF2-40B4-BE49-F238E27FC236}">
                  <a16:creationId xmlns:a16="http://schemas.microsoft.com/office/drawing/2014/main" id="{27EE2B4B-B0B1-432A-86A7-A2F35322C3CF}"/>
                </a:ext>
              </a:extLst>
            </p:cNvPr>
            <p:cNvSpPr/>
            <p:nvPr/>
          </p:nvSpPr>
          <p:spPr bwMode="auto">
            <a:xfrm>
              <a:off x="4758143" y="4993172"/>
              <a:ext cx="3918313" cy="461761"/>
            </a:xfrm>
            <a:prstGeom prst="roundRect">
              <a:avLst/>
            </a:prstGeom>
            <a:noFill/>
            <a:ln w="28575">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2" name="ZoneTexte 1">
              <a:extLst>
                <a:ext uri="{FF2B5EF4-FFF2-40B4-BE49-F238E27FC236}">
                  <a16:creationId xmlns:a16="http://schemas.microsoft.com/office/drawing/2014/main" id="{8C1C4EC1-7C80-445B-9105-6F01C7BD00AB}"/>
                </a:ext>
              </a:extLst>
            </p:cNvPr>
            <p:cNvSpPr txBox="1"/>
            <p:nvPr/>
          </p:nvSpPr>
          <p:spPr>
            <a:xfrm>
              <a:off x="4340274" y="5070163"/>
              <a:ext cx="4336182" cy="307777"/>
            </a:xfrm>
            <a:prstGeom prst="rect">
              <a:avLst/>
            </a:prstGeom>
            <a:noFill/>
          </p:spPr>
          <p:txBody>
            <a:bodyPr wrap="square" rtlCol="0">
              <a:spAutoFit/>
            </a:bodyPr>
            <a:lstStyle/>
            <a:p>
              <a:r>
                <a:rPr lang="fr-FR" sz="1400" dirty="0"/>
                <a:t>ou    dans un autre outil de mis à ma disposition</a:t>
              </a:r>
            </a:p>
          </p:txBody>
        </p:sp>
        <p:sp>
          <p:nvSpPr>
            <p:cNvPr id="3" name="ZoneTexte 2">
              <a:extLst>
                <a:ext uri="{FF2B5EF4-FFF2-40B4-BE49-F238E27FC236}">
                  <a16:creationId xmlns:a16="http://schemas.microsoft.com/office/drawing/2014/main" id="{DCF6652F-D23A-4E71-8F61-D93CDD28CD54}"/>
                </a:ext>
              </a:extLst>
            </p:cNvPr>
            <p:cNvSpPr txBox="1"/>
            <p:nvPr/>
          </p:nvSpPr>
          <p:spPr>
            <a:xfrm>
              <a:off x="5789940" y="4304129"/>
              <a:ext cx="1404552" cy="261610"/>
            </a:xfrm>
            <a:prstGeom prst="rect">
              <a:avLst/>
            </a:prstGeom>
            <a:noFill/>
          </p:spPr>
          <p:txBody>
            <a:bodyPr wrap="none" rtlCol="0">
              <a:spAutoFit/>
            </a:bodyPr>
            <a:lstStyle/>
            <a:p>
              <a:r>
                <a:rPr lang="fr-FR" sz="1100" b="1" dirty="0">
                  <a:solidFill>
                    <a:srgbClr val="002060"/>
                  </a:solidFill>
                </a:rPr>
                <a:t>Selon le périmètre</a:t>
              </a:r>
            </a:p>
          </p:txBody>
        </p:sp>
      </p:grpSp>
    </p:spTree>
    <p:extLst>
      <p:ext uri="{BB962C8B-B14F-4D97-AF65-F5344CB8AC3E}">
        <p14:creationId xmlns:p14="http://schemas.microsoft.com/office/powerpoint/2010/main" val="343415656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4" name="Espace réservé du texte 1"/>
          <p:cNvSpPr>
            <a:spLocks noGrp="1"/>
          </p:cNvSpPr>
          <p:nvPr>
            <p:ph type="body" sz="quarter" idx="11"/>
          </p:nvPr>
        </p:nvSpPr>
        <p:spPr bwMode="auto"/>
        <p:txBody>
          <a:bodyPr/>
          <a:lstStyle/>
          <a:p>
            <a:pPr algn="just"/>
            <a:r>
              <a:rPr lang="fr-FR" dirty="0"/>
              <a:t>Comment récupérer du matériel ? </a:t>
            </a:r>
          </a:p>
        </p:txBody>
      </p:sp>
      <p:sp>
        <p:nvSpPr>
          <p:cNvPr id="6" name="Espace réservé du pied de page 4"/>
          <p:cNvSpPr>
            <a:spLocks/>
          </p:cNvSpPr>
          <p:nvPr/>
        </p:nvSpPr>
        <p:spPr bwMode="auto">
          <a:xfrm>
            <a:off x="0" y="6356350"/>
            <a:ext cx="9144000" cy="365125"/>
          </a:xfrm>
          <a:prstGeom prst="rect">
            <a:avLst/>
          </a:prstGeom>
        </p:spPr>
        <p:txBody>
          <a:bodyPr vert="horz" lIns="91440" tIns="45720" rIns="91440" bIns="45720" rtlCol="0" anchor="ctr"/>
          <a:lstStyle>
            <a:defPPr>
              <a:defRPr lang="fr-FR"/>
            </a:defPPr>
            <a:lvl1pPr algn="ctr">
              <a:spcBef>
                <a:spcPts val="0"/>
              </a:spcBef>
              <a:spcAft>
                <a:spcPts val="0"/>
              </a:spcAft>
              <a:defRPr sz="1200">
                <a:solidFill>
                  <a:schemeClr val="tx1">
                    <a:tint val="75000"/>
                  </a:schemeClr>
                </a:solidFill>
                <a:latin typeface="Arial"/>
                <a:ea typeface="ヒラギノ角ゴ Pro W3"/>
                <a:cs typeface="ヒラギノ角ゴ Pro W3"/>
              </a:defRPr>
            </a:lvl1pPr>
            <a:lvl2pPr marL="457200" algn="l">
              <a:spcBef>
                <a:spcPts val="0"/>
              </a:spcBef>
              <a:spcAft>
                <a:spcPts val="0"/>
              </a:spcAft>
              <a:defRPr sz="2400">
                <a:solidFill>
                  <a:schemeClr val="tx1"/>
                </a:solidFill>
                <a:latin typeface="Arial"/>
                <a:ea typeface="ヒラギノ角ゴ Pro W3"/>
                <a:cs typeface="+mn-cs"/>
              </a:defRPr>
            </a:lvl2pPr>
            <a:lvl3pPr marL="914400" algn="l">
              <a:spcBef>
                <a:spcPts val="0"/>
              </a:spcBef>
              <a:spcAft>
                <a:spcPts val="0"/>
              </a:spcAft>
              <a:defRPr sz="2400">
                <a:solidFill>
                  <a:schemeClr val="tx1"/>
                </a:solidFill>
                <a:latin typeface="Arial"/>
                <a:ea typeface="ヒラギノ角ゴ Pro W3"/>
                <a:cs typeface="+mn-cs"/>
              </a:defRPr>
            </a:lvl3pPr>
            <a:lvl4pPr marL="1371600" algn="l">
              <a:spcBef>
                <a:spcPts val="0"/>
              </a:spcBef>
              <a:spcAft>
                <a:spcPts val="0"/>
              </a:spcAft>
              <a:defRPr sz="2400">
                <a:solidFill>
                  <a:schemeClr val="tx1"/>
                </a:solidFill>
                <a:latin typeface="Arial"/>
                <a:ea typeface="ヒラギノ角ゴ Pro W3"/>
                <a:cs typeface="+mn-cs"/>
              </a:defRPr>
            </a:lvl4pPr>
            <a:lvl5pPr marL="1828800" algn="l">
              <a:spcBef>
                <a:spcPts val="0"/>
              </a:spcBef>
              <a:spcAft>
                <a:spcPts val="0"/>
              </a:spcAft>
              <a:defRPr sz="2400">
                <a:solidFill>
                  <a:schemeClr val="tx1"/>
                </a:solidFill>
                <a:latin typeface="Arial"/>
                <a:ea typeface="ヒラギノ角ゴ Pro W3"/>
                <a:cs typeface="+mn-cs"/>
              </a:defRPr>
            </a:lvl5pPr>
            <a:lvl6pPr marL="2286000" algn="l" defTabSz="914400">
              <a:defRPr sz="2400">
                <a:solidFill>
                  <a:schemeClr val="tx1"/>
                </a:solidFill>
                <a:latin typeface="Arial"/>
                <a:ea typeface="ヒラギノ角ゴ Pro W3"/>
                <a:cs typeface="+mn-cs"/>
              </a:defRPr>
            </a:lvl6pPr>
            <a:lvl7pPr marL="2743200" algn="l" defTabSz="914400">
              <a:defRPr sz="2400">
                <a:solidFill>
                  <a:schemeClr val="tx1"/>
                </a:solidFill>
                <a:latin typeface="Arial"/>
                <a:ea typeface="ヒラギノ角ゴ Pro W3"/>
                <a:cs typeface="+mn-cs"/>
              </a:defRPr>
            </a:lvl7pPr>
            <a:lvl8pPr marL="3200400" algn="l" defTabSz="914400">
              <a:defRPr sz="2400">
                <a:solidFill>
                  <a:schemeClr val="tx1"/>
                </a:solidFill>
                <a:latin typeface="Arial"/>
                <a:ea typeface="ヒラギノ角ゴ Pro W3"/>
                <a:cs typeface="+mn-cs"/>
              </a:defRPr>
            </a:lvl8pPr>
            <a:lvl9pPr marL="3657600" algn="l" defTabSz="914400">
              <a:defRPr sz="2400">
                <a:solidFill>
                  <a:schemeClr val="tx1"/>
                </a:solidFill>
                <a:latin typeface="Arial"/>
                <a:ea typeface="ヒラギノ角ゴ Pro W3"/>
                <a:cs typeface="+mn-cs"/>
              </a:defRPr>
            </a:lvl9pPr>
          </a:lstStyle>
          <a:p>
            <a:pPr>
              <a:defRPr/>
            </a:pPr>
            <a:r>
              <a:rPr lang="fr-FR" b="1" dirty="0">
                <a:solidFill>
                  <a:srgbClr val="D0D700"/>
                </a:solidFill>
                <a:latin typeface="Trebuchet MS"/>
              </a:rPr>
              <a:t>[</a:t>
            </a:r>
            <a:r>
              <a:rPr lang="fr-FR" b="1" dirty="0">
                <a:solidFill>
                  <a:srgbClr val="003667"/>
                </a:solidFill>
                <a:latin typeface="Trebuchet MS"/>
              </a:rPr>
              <a:t>AGS </a:t>
            </a:r>
            <a:r>
              <a:rPr lang="fr-FR" dirty="0">
                <a:solidFill>
                  <a:srgbClr val="003667"/>
                </a:solidFill>
              </a:rPr>
              <a:t>2021-07-05</a:t>
            </a:r>
            <a:r>
              <a:rPr lang="fr-FR" b="1" dirty="0">
                <a:solidFill>
                  <a:srgbClr val="D0D700"/>
                </a:solidFill>
                <a:latin typeface="Trebuchet MS"/>
              </a:rPr>
              <a:t>]</a:t>
            </a:r>
          </a:p>
        </p:txBody>
      </p:sp>
      <p:sp>
        <p:nvSpPr>
          <p:cNvPr id="24" name="ZoneTexte 23">
            <a:extLst>
              <a:ext uri="{FF2B5EF4-FFF2-40B4-BE49-F238E27FC236}">
                <a16:creationId xmlns:a16="http://schemas.microsoft.com/office/drawing/2014/main" id="{66529F1F-E449-403D-8BCC-A1B25ADBE904}"/>
              </a:ext>
            </a:extLst>
          </p:cNvPr>
          <p:cNvSpPr txBox="1"/>
          <p:nvPr/>
        </p:nvSpPr>
        <p:spPr bwMode="auto">
          <a:xfrm>
            <a:off x="199806" y="1042826"/>
            <a:ext cx="8644141" cy="5047536"/>
          </a:xfrm>
          <a:prstGeom prst="rect">
            <a:avLst/>
          </a:prstGeom>
          <a:noFill/>
        </p:spPr>
        <p:txBody>
          <a:bodyPr wrap="square" rtlCol="0">
            <a:spAutoFit/>
          </a:bodyPr>
          <a:lstStyle/>
          <a:p>
            <a:pPr algn="just"/>
            <a:r>
              <a:rPr lang="fr-FR" dirty="0"/>
              <a:t>2 - En retour, je suis informé du lieu de rendez-vous et des créneaux de permanence me permettant de venir récupérer l’équipement.</a:t>
            </a:r>
          </a:p>
          <a:p>
            <a:pPr algn="just"/>
            <a:endParaRPr lang="fr-FR" dirty="0"/>
          </a:p>
          <a:p>
            <a:pPr algn="just"/>
            <a:r>
              <a:rPr lang="fr-FR" dirty="0"/>
              <a:t>3 -</a:t>
            </a:r>
          </a:p>
          <a:p>
            <a:pPr algn="just"/>
            <a:endParaRPr lang="fr-FR" dirty="0"/>
          </a:p>
          <a:p>
            <a:pPr algn="just"/>
            <a:endParaRPr lang="fr-FR" dirty="0"/>
          </a:p>
          <a:p>
            <a:pPr algn="just"/>
            <a:endParaRPr lang="fr-FR" dirty="0"/>
          </a:p>
          <a:p>
            <a:pPr algn="just"/>
            <a:endParaRPr lang="fr-FR" sz="1000" dirty="0"/>
          </a:p>
          <a:p>
            <a:pPr algn="just"/>
            <a:r>
              <a:rPr lang="fr-FR" dirty="0"/>
              <a:t>La mise a disposition est généralement assurée par l’équipe informatique intervenant en accompagnement de sa composante de rattachement principal, occasionnellement par une autre équipe informatique, si elle intervient plus en proximité du site géographique d’exercice d’activité.</a:t>
            </a:r>
          </a:p>
        </p:txBody>
      </p:sp>
      <p:pic>
        <p:nvPicPr>
          <p:cNvPr id="14" name="Image 13">
            <a:extLst>
              <a:ext uri="{FF2B5EF4-FFF2-40B4-BE49-F238E27FC236}">
                <a16:creationId xmlns:a16="http://schemas.microsoft.com/office/drawing/2014/main" id="{2ACF356A-8B4A-4CBA-8587-32CE1C3AFA0B}"/>
              </a:ext>
            </a:extLst>
          </p:cNvPr>
          <p:cNvPicPr>
            <a:picLocks noChangeAspect="1"/>
          </p:cNvPicPr>
          <p:nvPr/>
        </p:nvPicPr>
        <p:blipFill>
          <a:blip r:embed="rId2"/>
          <a:stretch>
            <a:fillRect/>
          </a:stretch>
        </p:blipFill>
        <p:spPr bwMode="auto">
          <a:xfrm>
            <a:off x="1043608" y="2514206"/>
            <a:ext cx="1236186" cy="1236186"/>
          </a:xfrm>
          <a:prstGeom prst="rect">
            <a:avLst/>
          </a:prstGeom>
        </p:spPr>
      </p:pic>
      <p:pic>
        <p:nvPicPr>
          <p:cNvPr id="15" name="Image 14">
            <a:extLst>
              <a:ext uri="{FF2B5EF4-FFF2-40B4-BE49-F238E27FC236}">
                <a16:creationId xmlns:a16="http://schemas.microsoft.com/office/drawing/2014/main" id="{4E3A98B0-FE08-4B17-9F61-3476E67AB814}"/>
              </a:ext>
            </a:extLst>
          </p:cNvPr>
          <p:cNvPicPr>
            <a:picLocks noChangeAspect="1"/>
          </p:cNvPicPr>
          <p:nvPr/>
        </p:nvPicPr>
        <p:blipFill>
          <a:blip r:embed="rId3"/>
          <a:stretch>
            <a:fillRect/>
          </a:stretch>
        </p:blipFill>
        <p:spPr bwMode="auto">
          <a:xfrm>
            <a:off x="3903157" y="2518253"/>
            <a:ext cx="1236186" cy="1236186"/>
          </a:xfrm>
          <a:prstGeom prst="rect">
            <a:avLst/>
          </a:prstGeom>
        </p:spPr>
      </p:pic>
      <p:pic>
        <p:nvPicPr>
          <p:cNvPr id="16" name="Image 15">
            <a:extLst>
              <a:ext uri="{FF2B5EF4-FFF2-40B4-BE49-F238E27FC236}">
                <a16:creationId xmlns:a16="http://schemas.microsoft.com/office/drawing/2014/main" id="{0BA9907C-7F0A-4562-8AE9-A649A3231D47}"/>
              </a:ext>
            </a:extLst>
          </p:cNvPr>
          <p:cNvPicPr>
            <a:picLocks noChangeAspect="1"/>
          </p:cNvPicPr>
          <p:nvPr/>
        </p:nvPicPr>
        <p:blipFill>
          <a:blip r:embed="rId2"/>
          <a:stretch>
            <a:fillRect/>
          </a:stretch>
        </p:blipFill>
        <p:spPr bwMode="auto">
          <a:xfrm>
            <a:off x="6396175" y="2522145"/>
            <a:ext cx="1236186" cy="1236186"/>
          </a:xfrm>
          <a:prstGeom prst="rect">
            <a:avLst/>
          </a:prstGeom>
        </p:spPr>
      </p:pic>
      <p:pic>
        <p:nvPicPr>
          <p:cNvPr id="18" name="Image 17">
            <a:extLst>
              <a:ext uri="{FF2B5EF4-FFF2-40B4-BE49-F238E27FC236}">
                <a16:creationId xmlns:a16="http://schemas.microsoft.com/office/drawing/2014/main" id="{F25DEB2E-F3FA-4C28-B3D2-761635029C0E}"/>
              </a:ext>
            </a:extLst>
          </p:cNvPr>
          <p:cNvPicPr>
            <a:picLocks noChangeAspect="1"/>
          </p:cNvPicPr>
          <p:nvPr/>
        </p:nvPicPr>
        <p:blipFill>
          <a:blip r:embed="rId4"/>
          <a:stretch>
            <a:fillRect/>
          </a:stretch>
        </p:blipFill>
        <p:spPr bwMode="auto">
          <a:xfrm>
            <a:off x="4387217" y="2420888"/>
            <a:ext cx="369565" cy="355351"/>
          </a:xfrm>
          <a:prstGeom prst="rect">
            <a:avLst/>
          </a:prstGeom>
        </p:spPr>
      </p:pic>
      <p:pic>
        <p:nvPicPr>
          <p:cNvPr id="20" name="Image 19">
            <a:extLst>
              <a:ext uri="{FF2B5EF4-FFF2-40B4-BE49-F238E27FC236}">
                <a16:creationId xmlns:a16="http://schemas.microsoft.com/office/drawing/2014/main" id="{4219C7B1-560F-4241-9EEF-8482960383E0}"/>
              </a:ext>
            </a:extLst>
          </p:cNvPr>
          <p:cNvPicPr>
            <a:picLocks noChangeAspect="1"/>
          </p:cNvPicPr>
          <p:nvPr/>
        </p:nvPicPr>
        <p:blipFill>
          <a:blip r:embed="rId4"/>
          <a:stretch>
            <a:fillRect/>
          </a:stretch>
        </p:blipFill>
        <p:spPr bwMode="auto">
          <a:xfrm>
            <a:off x="7231698" y="2929502"/>
            <a:ext cx="448788" cy="431527"/>
          </a:xfrm>
          <a:prstGeom prst="rect">
            <a:avLst/>
          </a:prstGeom>
        </p:spPr>
      </p:pic>
      <p:sp>
        <p:nvSpPr>
          <p:cNvPr id="21" name="Flèche : droite 20">
            <a:extLst>
              <a:ext uri="{FF2B5EF4-FFF2-40B4-BE49-F238E27FC236}">
                <a16:creationId xmlns:a16="http://schemas.microsoft.com/office/drawing/2014/main" id="{23A69C5A-E8AE-4D06-A140-1D631CEF22B6}"/>
              </a:ext>
            </a:extLst>
          </p:cNvPr>
          <p:cNvSpPr/>
          <p:nvPr/>
        </p:nvSpPr>
        <p:spPr bwMode="auto">
          <a:xfrm>
            <a:off x="2629494" y="3031961"/>
            <a:ext cx="712186" cy="299222"/>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22" name="Flèche : droite 21">
            <a:extLst>
              <a:ext uri="{FF2B5EF4-FFF2-40B4-BE49-F238E27FC236}">
                <a16:creationId xmlns:a16="http://schemas.microsoft.com/office/drawing/2014/main" id="{1AEC9EFB-046C-4133-8DA1-3B2DE167A9E2}"/>
              </a:ext>
            </a:extLst>
          </p:cNvPr>
          <p:cNvSpPr/>
          <p:nvPr/>
        </p:nvSpPr>
        <p:spPr bwMode="auto">
          <a:xfrm>
            <a:off x="5542494" y="3031961"/>
            <a:ext cx="712186" cy="299222"/>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168445689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4" name="Espace réservé du texte 1"/>
          <p:cNvSpPr>
            <a:spLocks noGrp="1"/>
          </p:cNvSpPr>
          <p:nvPr>
            <p:ph type="body" sz="quarter" idx="10"/>
          </p:nvPr>
        </p:nvSpPr>
        <p:spPr bwMode="auto"/>
        <p:txBody>
          <a:bodyPr/>
          <a:lstStyle/>
          <a:p>
            <a:r>
              <a:rPr lang="fr-FR" dirty="0"/>
              <a:t>Mon équipement</a:t>
            </a:r>
          </a:p>
          <a:p>
            <a:r>
              <a:rPr lang="fr-FR" dirty="0"/>
              <a:t>ne fonctionne pas/plus ?</a:t>
            </a:r>
          </a:p>
        </p:txBody>
      </p:sp>
      <p:sp>
        <p:nvSpPr>
          <p:cNvPr id="5" name="Espace réservé du pied de page 4"/>
          <p:cNvSpPr>
            <a:spLocks/>
          </p:cNvSpPr>
          <p:nvPr/>
        </p:nvSpPr>
        <p:spPr bwMode="auto">
          <a:xfrm>
            <a:off x="0" y="6356350"/>
            <a:ext cx="9144000" cy="365125"/>
          </a:xfrm>
          <a:prstGeom prst="rect">
            <a:avLst/>
          </a:prstGeom>
        </p:spPr>
        <p:txBody>
          <a:bodyPr vert="horz" lIns="91440" tIns="45720" rIns="91440" bIns="45720" rtlCol="0" anchor="ctr"/>
          <a:lstStyle>
            <a:defPPr>
              <a:defRPr lang="fr-FR"/>
            </a:defPPr>
            <a:lvl1pPr algn="ctr">
              <a:spcBef>
                <a:spcPts val="0"/>
              </a:spcBef>
              <a:spcAft>
                <a:spcPts val="0"/>
              </a:spcAft>
              <a:defRPr sz="1200">
                <a:solidFill>
                  <a:schemeClr val="tx1">
                    <a:tint val="75000"/>
                  </a:schemeClr>
                </a:solidFill>
                <a:latin typeface="Arial"/>
                <a:ea typeface="ヒラギノ角ゴ Pro W3"/>
                <a:cs typeface="ヒラギノ角ゴ Pro W3"/>
              </a:defRPr>
            </a:lvl1pPr>
            <a:lvl2pPr marL="457200" algn="l">
              <a:spcBef>
                <a:spcPts val="0"/>
              </a:spcBef>
              <a:spcAft>
                <a:spcPts val="0"/>
              </a:spcAft>
              <a:defRPr sz="2400">
                <a:solidFill>
                  <a:schemeClr val="tx1"/>
                </a:solidFill>
                <a:latin typeface="Arial"/>
                <a:ea typeface="ヒラギノ角ゴ Pro W3"/>
                <a:cs typeface="+mn-cs"/>
              </a:defRPr>
            </a:lvl2pPr>
            <a:lvl3pPr marL="914400" algn="l">
              <a:spcBef>
                <a:spcPts val="0"/>
              </a:spcBef>
              <a:spcAft>
                <a:spcPts val="0"/>
              </a:spcAft>
              <a:defRPr sz="2400">
                <a:solidFill>
                  <a:schemeClr val="tx1"/>
                </a:solidFill>
                <a:latin typeface="Arial"/>
                <a:ea typeface="ヒラギノ角ゴ Pro W3"/>
                <a:cs typeface="+mn-cs"/>
              </a:defRPr>
            </a:lvl3pPr>
            <a:lvl4pPr marL="1371600" algn="l">
              <a:spcBef>
                <a:spcPts val="0"/>
              </a:spcBef>
              <a:spcAft>
                <a:spcPts val="0"/>
              </a:spcAft>
              <a:defRPr sz="2400">
                <a:solidFill>
                  <a:schemeClr val="tx1"/>
                </a:solidFill>
                <a:latin typeface="Arial"/>
                <a:ea typeface="ヒラギノ角ゴ Pro W3"/>
                <a:cs typeface="+mn-cs"/>
              </a:defRPr>
            </a:lvl4pPr>
            <a:lvl5pPr marL="1828800" algn="l">
              <a:spcBef>
                <a:spcPts val="0"/>
              </a:spcBef>
              <a:spcAft>
                <a:spcPts val="0"/>
              </a:spcAft>
              <a:defRPr sz="2400">
                <a:solidFill>
                  <a:schemeClr val="tx1"/>
                </a:solidFill>
                <a:latin typeface="Arial"/>
                <a:ea typeface="ヒラギノ角ゴ Pro W3"/>
                <a:cs typeface="+mn-cs"/>
              </a:defRPr>
            </a:lvl5pPr>
            <a:lvl6pPr marL="2286000" algn="l" defTabSz="914400">
              <a:defRPr sz="2400">
                <a:solidFill>
                  <a:schemeClr val="tx1"/>
                </a:solidFill>
                <a:latin typeface="Arial"/>
                <a:ea typeface="ヒラギノ角ゴ Pro W3"/>
                <a:cs typeface="+mn-cs"/>
              </a:defRPr>
            </a:lvl6pPr>
            <a:lvl7pPr marL="2743200" algn="l" defTabSz="914400">
              <a:defRPr sz="2400">
                <a:solidFill>
                  <a:schemeClr val="tx1"/>
                </a:solidFill>
                <a:latin typeface="Arial"/>
                <a:ea typeface="ヒラギノ角ゴ Pro W3"/>
                <a:cs typeface="+mn-cs"/>
              </a:defRPr>
            </a:lvl7pPr>
            <a:lvl8pPr marL="3200400" algn="l" defTabSz="914400">
              <a:defRPr sz="2400">
                <a:solidFill>
                  <a:schemeClr val="tx1"/>
                </a:solidFill>
                <a:latin typeface="Arial"/>
                <a:ea typeface="ヒラギノ角ゴ Pro W3"/>
                <a:cs typeface="+mn-cs"/>
              </a:defRPr>
            </a:lvl8pPr>
            <a:lvl9pPr marL="3657600" algn="l" defTabSz="914400">
              <a:defRPr sz="2400">
                <a:solidFill>
                  <a:schemeClr val="tx1"/>
                </a:solidFill>
                <a:latin typeface="Arial"/>
                <a:ea typeface="ヒラギノ角ゴ Pro W3"/>
                <a:cs typeface="+mn-cs"/>
              </a:defRPr>
            </a:lvl9pPr>
          </a:lstStyle>
          <a:p>
            <a:pPr>
              <a:defRPr/>
            </a:pPr>
            <a:r>
              <a:rPr lang="fr-FR" b="1" dirty="0">
                <a:solidFill>
                  <a:srgbClr val="D0D700"/>
                </a:solidFill>
                <a:latin typeface="Trebuchet MS"/>
              </a:rPr>
              <a:t>[</a:t>
            </a:r>
            <a:r>
              <a:rPr lang="fr-FR" b="1" dirty="0">
                <a:solidFill>
                  <a:srgbClr val="003667"/>
                </a:solidFill>
                <a:latin typeface="Trebuchet MS"/>
              </a:rPr>
              <a:t>AGS </a:t>
            </a:r>
            <a:r>
              <a:rPr lang="fr-FR" dirty="0">
                <a:solidFill>
                  <a:srgbClr val="003667"/>
                </a:solidFill>
              </a:rPr>
              <a:t>2021-07-05</a:t>
            </a:r>
            <a:r>
              <a:rPr lang="fr-FR" b="1" dirty="0">
                <a:solidFill>
                  <a:srgbClr val="D0D700"/>
                </a:solidFill>
                <a:latin typeface="Trebuchet MS"/>
              </a:rPr>
              <a:t>]</a:t>
            </a:r>
          </a:p>
        </p:txBody>
      </p:sp>
    </p:spTree>
    <p:extLst>
      <p:ext uri="{BB962C8B-B14F-4D97-AF65-F5344CB8AC3E}">
        <p14:creationId xmlns:p14="http://schemas.microsoft.com/office/powerpoint/2010/main" val="41679486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4" name="Espace réservé du texte 1"/>
          <p:cNvSpPr>
            <a:spLocks noGrp="1"/>
          </p:cNvSpPr>
          <p:nvPr>
            <p:ph type="body" sz="quarter" idx="11"/>
          </p:nvPr>
        </p:nvSpPr>
        <p:spPr bwMode="auto"/>
        <p:txBody>
          <a:bodyPr/>
          <a:lstStyle/>
          <a:p>
            <a:pPr algn="just"/>
            <a:r>
              <a:rPr lang="fr-FR" dirty="0"/>
              <a:t>Matériel en panne, que dois-je faire ? </a:t>
            </a:r>
          </a:p>
        </p:txBody>
      </p:sp>
      <p:sp>
        <p:nvSpPr>
          <p:cNvPr id="6" name="Espace réservé du pied de page 4"/>
          <p:cNvSpPr>
            <a:spLocks/>
          </p:cNvSpPr>
          <p:nvPr/>
        </p:nvSpPr>
        <p:spPr bwMode="auto">
          <a:xfrm>
            <a:off x="0" y="6356350"/>
            <a:ext cx="9144000" cy="365125"/>
          </a:xfrm>
          <a:prstGeom prst="rect">
            <a:avLst/>
          </a:prstGeom>
        </p:spPr>
        <p:txBody>
          <a:bodyPr vert="horz" lIns="91440" tIns="45720" rIns="91440" bIns="45720" rtlCol="0" anchor="ctr"/>
          <a:lstStyle>
            <a:defPPr>
              <a:defRPr lang="fr-FR"/>
            </a:defPPr>
            <a:lvl1pPr algn="ctr">
              <a:spcBef>
                <a:spcPts val="0"/>
              </a:spcBef>
              <a:spcAft>
                <a:spcPts val="0"/>
              </a:spcAft>
              <a:defRPr sz="1200">
                <a:solidFill>
                  <a:schemeClr val="tx1">
                    <a:tint val="75000"/>
                  </a:schemeClr>
                </a:solidFill>
                <a:latin typeface="Arial"/>
                <a:ea typeface="ヒラギノ角ゴ Pro W3"/>
                <a:cs typeface="ヒラギノ角ゴ Pro W3"/>
              </a:defRPr>
            </a:lvl1pPr>
            <a:lvl2pPr marL="457200" algn="l">
              <a:spcBef>
                <a:spcPts val="0"/>
              </a:spcBef>
              <a:spcAft>
                <a:spcPts val="0"/>
              </a:spcAft>
              <a:defRPr sz="2400">
                <a:solidFill>
                  <a:schemeClr val="tx1"/>
                </a:solidFill>
                <a:latin typeface="Arial"/>
                <a:ea typeface="ヒラギノ角ゴ Pro W3"/>
                <a:cs typeface="+mn-cs"/>
              </a:defRPr>
            </a:lvl2pPr>
            <a:lvl3pPr marL="914400" algn="l">
              <a:spcBef>
                <a:spcPts val="0"/>
              </a:spcBef>
              <a:spcAft>
                <a:spcPts val="0"/>
              </a:spcAft>
              <a:defRPr sz="2400">
                <a:solidFill>
                  <a:schemeClr val="tx1"/>
                </a:solidFill>
                <a:latin typeface="Arial"/>
                <a:ea typeface="ヒラギノ角ゴ Pro W3"/>
                <a:cs typeface="+mn-cs"/>
              </a:defRPr>
            </a:lvl3pPr>
            <a:lvl4pPr marL="1371600" algn="l">
              <a:spcBef>
                <a:spcPts val="0"/>
              </a:spcBef>
              <a:spcAft>
                <a:spcPts val="0"/>
              </a:spcAft>
              <a:defRPr sz="2400">
                <a:solidFill>
                  <a:schemeClr val="tx1"/>
                </a:solidFill>
                <a:latin typeface="Arial"/>
                <a:ea typeface="ヒラギノ角ゴ Pro W3"/>
                <a:cs typeface="+mn-cs"/>
              </a:defRPr>
            </a:lvl4pPr>
            <a:lvl5pPr marL="1828800" algn="l">
              <a:spcBef>
                <a:spcPts val="0"/>
              </a:spcBef>
              <a:spcAft>
                <a:spcPts val="0"/>
              </a:spcAft>
              <a:defRPr sz="2400">
                <a:solidFill>
                  <a:schemeClr val="tx1"/>
                </a:solidFill>
                <a:latin typeface="Arial"/>
                <a:ea typeface="ヒラギノ角ゴ Pro W3"/>
                <a:cs typeface="+mn-cs"/>
              </a:defRPr>
            </a:lvl5pPr>
            <a:lvl6pPr marL="2286000" algn="l" defTabSz="914400">
              <a:defRPr sz="2400">
                <a:solidFill>
                  <a:schemeClr val="tx1"/>
                </a:solidFill>
                <a:latin typeface="Arial"/>
                <a:ea typeface="ヒラギノ角ゴ Pro W3"/>
                <a:cs typeface="+mn-cs"/>
              </a:defRPr>
            </a:lvl6pPr>
            <a:lvl7pPr marL="2743200" algn="l" defTabSz="914400">
              <a:defRPr sz="2400">
                <a:solidFill>
                  <a:schemeClr val="tx1"/>
                </a:solidFill>
                <a:latin typeface="Arial"/>
                <a:ea typeface="ヒラギノ角ゴ Pro W3"/>
                <a:cs typeface="+mn-cs"/>
              </a:defRPr>
            </a:lvl7pPr>
            <a:lvl8pPr marL="3200400" algn="l" defTabSz="914400">
              <a:defRPr sz="2400">
                <a:solidFill>
                  <a:schemeClr val="tx1"/>
                </a:solidFill>
                <a:latin typeface="Arial"/>
                <a:ea typeface="ヒラギノ角ゴ Pro W3"/>
                <a:cs typeface="+mn-cs"/>
              </a:defRPr>
            </a:lvl8pPr>
            <a:lvl9pPr marL="3657600" algn="l" defTabSz="914400">
              <a:defRPr sz="2400">
                <a:solidFill>
                  <a:schemeClr val="tx1"/>
                </a:solidFill>
                <a:latin typeface="Arial"/>
                <a:ea typeface="ヒラギノ角ゴ Pro W3"/>
                <a:cs typeface="+mn-cs"/>
              </a:defRPr>
            </a:lvl9pPr>
          </a:lstStyle>
          <a:p>
            <a:pPr>
              <a:defRPr/>
            </a:pPr>
            <a:r>
              <a:rPr lang="fr-FR" b="1" dirty="0">
                <a:solidFill>
                  <a:srgbClr val="D0D700"/>
                </a:solidFill>
                <a:latin typeface="Trebuchet MS"/>
              </a:rPr>
              <a:t>[</a:t>
            </a:r>
            <a:r>
              <a:rPr lang="fr-FR" b="1" dirty="0">
                <a:solidFill>
                  <a:srgbClr val="003667"/>
                </a:solidFill>
                <a:latin typeface="Trebuchet MS"/>
              </a:rPr>
              <a:t>AGS </a:t>
            </a:r>
            <a:r>
              <a:rPr lang="fr-FR" dirty="0">
                <a:solidFill>
                  <a:srgbClr val="003667"/>
                </a:solidFill>
              </a:rPr>
              <a:t>2021-07-05</a:t>
            </a:r>
            <a:r>
              <a:rPr lang="fr-FR" b="1" dirty="0">
                <a:solidFill>
                  <a:srgbClr val="D0D700"/>
                </a:solidFill>
                <a:latin typeface="Trebuchet MS"/>
              </a:rPr>
              <a:t>]</a:t>
            </a:r>
          </a:p>
        </p:txBody>
      </p:sp>
      <p:sp>
        <p:nvSpPr>
          <p:cNvPr id="24" name="ZoneTexte 23">
            <a:extLst>
              <a:ext uri="{FF2B5EF4-FFF2-40B4-BE49-F238E27FC236}">
                <a16:creationId xmlns:a16="http://schemas.microsoft.com/office/drawing/2014/main" id="{66529F1F-E449-403D-8BCC-A1B25ADBE904}"/>
              </a:ext>
            </a:extLst>
          </p:cNvPr>
          <p:cNvSpPr txBox="1"/>
          <p:nvPr/>
        </p:nvSpPr>
        <p:spPr bwMode="auto">
          <a:xfrm>
            <a:off x="199806" y="1042826"/>
            <a:ext cx="8644141" cy="4678204"/>
          </a:xfrm>
          <a:prstGeom prst="rect">
            <a:avLst/>
          </a:prstGeom>
          <a:noFill/>
        </p:spPr>
        <p:txBody>
          <a:bodyPr wrap="square" rtlCol="0">
            <a:spAutoFit/>
          </a:bodyPr>
          <a:lstStyle/>
          <a:p>
            <a:pPr algn="just"/>
            <a:r>
              <a:rPr lang="fr-FR" dirty="0"/>
              <a:t>1 - J’ouvre un ticket de demande d’assistance numérique.</a:t>
            </a:r>
          </a:p>
          <a:p>
            <a:pPr algn="just"/>
            <a:endParaRPr lang="fr-FR" dirty="0"/>
          </a:p>
          <a:p>
            <a:pPr algn="just"/>
            <a:endParaRPr lang="fr-FR" dirty="0"/>
          </a:p>
          <a:p>
            <a:pPr algn="just"/>
            <a:endParaRPr lang="fr-FR" dirty="0"/>
          </a:p>
          <a:p>
            <a:pPr algn="just"/>
            <a:endParaRPr lang="fr-FR" dirty="0"/>
          </a:p>
          <a:p>
            <a:pPr algn="just"/>
            <a:endParaRPr lang="fr-FR" dirty="0"/>
          </a:p>
          <a:p>
            <a:pPr algn="just"/>
            <a:endParaRPr lang="fr-FR" sz="1000" dirty="0"/>
          </a:p>
          <a:p>
            <a:pPr algn="just"/>
            <a:r>
              <a:rPr lang="fr-FR" dirty="0"/>
              <a:t>2 - En retour, je suis informé du lieu de rendez-vous et des créneaux de permanence me permettant de venir déposer le matériel en panne et de récupérer un matériel de remplacement.</a:t>
            </a:r>
          </a:p>
          <a:p>
            <a:pPr algn="just"/>
            <a:endParaRPr lang="fr-FR" dirty="0"/>
          </a:p>
          <a:p>
            <a:pPr algn="just"/>
            <a:r>
              <a:rPr lang="fr-FR" dirty="0"/>
              <a:t>3 -</a:t>
            </a:r>
          </a:p>
        </p:txBody>
      </p:sp>
      <p:pic>
        <p:nvPicPr>
          <p:cNvPr id="9" name="Image 8">
            <a:extLst>
              <a:ext uri="{FF2B5EF4-FFF2-40B4-BE49-F238E27FC236}">
                <a16:creationId xmlns:a16="http://schemas.microsoft.com/office/drawing/2014/main" id="{3DEF0F4B-CC1E-464C-A7D1-F65817979144}"/>
              </a:ext>
            </a:extLst>
          </p:cNvPr>
          <p:cNvPicPr>
            <a:picLocks noChangeAspect="1"/>
          </p:cNvPicPr>
          <p:nvPr/>
        </p:nvPicPr>
        <p:blipFill>
          <a:blip r:embed="rId2"/>
          <a:stretch>
            <a:fillRect/>
          </a:stretch>
        </p:blipFill>
        <p:spPr bwMode="auto">
          <a:xfrm>
            <a:off x="1043608" y="4916279"/>
            <a:ext cx="1236186" cy="1236186"/>
          </a:xfrm>
          <a:prstGeom prst="rect">
            <a:avLst/>
          </a:prstGeom>
        </p:spPr>
      </p:pic>
      <p:pic>
        <p:nvPicPr>
          <p:cNvPr id="10" name="Image 9">
            <a:extLst>
              <a:ext uri="{FF2B5EF4-FFF2-40B4-BE49-F238E27FC236}">
                <a16:creationId xmlns:a16="http://schemas.microsoft.com/office/drawing/2014/main" id="{8E96D7F0-3D29-4994-89B9-D322557A087A}"/>
              </a:ext>
            </a:extLst>
          </p:cNvPr>
          <p:cNvPicPr>
            <a:picLocks noChangeAspect="1"/>
          </p:cNvPicPr>
          <p:nvPr/>
        </p:nvPicPr>
        <p:blipFill>
          <a:blip r:embed="rId3"/>
          <a:stretch>
            <a:fillRect/>
          </a:stretch>
        </p:blipFill>
        <p:spPr bwMode="auto">
          <a:xfrm>
            <a:off x="3903157" y="4920326"/>
            <a:ext cx="1236186" cy="1236186"/>
          </a:xfrm>
          <a:prstGeom prst="rect">
            <a:avLst/>
          </a:prstGeom>
        </p:spPr>
      </p:pic>
      <p:pic>
        <p:nvPicPr>
          <p:cNvPr id="11" name="Image 10">
            <a:extLst>
              <a:ext uri="{FF2B5EF4-FFF2-40B4-BE49-F238E27FC236}">
                <a16:creationId xmlns:a16="http://schemas.microsoft.com/office/drawing/2014/main" id="{06A5A7EE-302B-4A54-9461-C6B718E5F42B}"/>
              </a:ext>
            </a:extLst>
          </p:cNvPr>
          <p:cNvPicPr>
            <a:picLocks noChangeAspect="1"/>
          </p:cNvPicPr>
          <p:nvPr/>
        </p:nvPicPr>
        <p:blipFill>
          <a:blip r:embed="rId2"/>
          <a:stretch>
            <a:fillRect/>
          </a:stretch>
        </p:blipFill>
        <p:spPr bwMode="auto">
          <a:xfrm>
            <a:off x="6396175" y="4924218"/>
            <a:ext cx="1236186" cy="1236186"/>
          </a:xfrm>
          <a:prstGeom prst="rect">
            <a:avLst/>
          </a:prstGeom>
        </p:spPr>
      </p:pic>
      <p:pic>
        <p:nvPicPr>
          <p:cNvPr id="12" name="Image 11">
            <a:extLst>
              <a:ext uri="{FF2B5EF4-FFF2-40B4-BE49-F238E27FC236}">
                <a16:creationId xmlns:a16="http://schemas.microsoft.com/office/drawing/2014/main" id="{B1EA1F22-55F4-4E58-9CEF-6D2FBE413AAC}"/>
              </a:ext>
            </a:extLst>
          </p:cNvPr>
          <p:cNvPicPr>
            <a:picLocks noChangeAspect="1"/>
          </p:cNvPicPr>
          <p:nvPr/>
        </p:nvPicPr>
        <p:blipFill>
          <a:blip r:embed="rId4"/>
          <a:stretch>
            <a:fillRect/>
          </a:stretch>
        </p:blipFill>
        <p:spPr bwMode="auto">
          <a:xfrm>
            <a:off x="1890284" y="5327335"/>
            <a:ext cx="448788" cy="431527"/>
          </a:xfrm>
          <a:prstGeom prst="rect">
            <a:avLst/>
          </a:prstGeom>
        </p:spPr>
      </p:pic>
      <p:pic>
        <p:nvPicPr>
          <p:cNvPr id="13" name="Image 12">
            <a:extLst>
              <a:ext uri="{FF2B5EF4-FFF2-40B4-BE49-F238E27FC236}">
                <a16:creationId xmlns:a16="http://schemas.microsoft.com/office/drawing/2014/main" id="{BEAAA28E-A69E-4774-AEA5-5F3C56BC8AE9}"/>
              </a:ext>
            </a:extLst>
          </p:cNvPr>
          <p:cNvPicPr>
            <a:picLocks noChangeAspect="1"/>
          </p:cNvPicPr>
          <p:nvPr/>
        </p:nvPicPr>
        <p:blipFill>
          <a:blip r:embed="rId4"/>
          <a:stretch>
            <a:fillRect/>
          </a:stretch>
        </p:blipFill>
        <p:spPr bwMode="auto">
          <a:xfrm>
            <a:off x="4387217" y="4822961"/>
            <a:ext cx="369565" cy="355351"/>
          </a:xfrm>
          <a:prstGeom prst="rect">
            <a:avLst/>
          </a:prstGeom>
        </p:spPr>
      </p:pic>
      <p:pic>
        <p:nvPicPr>
          <p:cNvPr id="14" name="Image 13">
            <a:extLst>
              <a:ext uri="{FF2B5EF4-FFF2-40B4-BE49-F238E27FC236}">
                <a16:creationId xmlns:a16="http://schemas.microsoft.com/office/drawing/2014/main" id="{798F8DBA-E223-48BC-AF7E-C269DB60B59A}"/>
              </a:ext>
            </a:extLst>
          </p:cNvPr>
          <p:cNvPicPr>
            <a:picLocks noChangeAspect="1"/>
          </p:cNvPicPr>
          <p:nvPr/>
        </p:nvPicPr>
        <p:blipFill>
          <a:blip r:embed="rId4"/>
          <a:stretch>
            <a:fillRect/>
          </a:stretch>
        </p:blipFill>
        <p:spPr bwMode="auto">
          <a:xfrm>
            <a:off x="4202434" y="5463880"/>
            <a:ext cx="369565" cy="355351"/>
          </a:xfrm>
          <a:prstGeom prst="rect">
            <a:avLst/>
          </a:prstGeom>
        </p:spPr>
      </p:pic>
      <p:pic>
        <p:nvPicPr>
          <p:cNvPr id="15" name="Image 14">
            <a:extLst>
              <a:ext uri="{FF2B5EF4-FFF2-40B4-BE49-F238E27FC236}">
                <a16:creationId xmlns:a16="http://schemas.microsoft.com/office/drawing/2014/main" id="{4292D383-BB96-405B-8960-3FD6A765F03D}"/>
              </a:ext>
            </a:extLst>
          </p:cNvPr>
          <p:cNvPicPr>
            <a:picLocks noChangeAspect="1"/>
          </p:cNvPicPr>
          <p:nvPr/>
        </p:nvPicPr>
        <p:blipFill>
          <a:blip r:embed="rId4"/>
          <a:stretch>
            <a:fillRect/>
          </a:stretch>
        </p:blipFill>
        <p:spPr bwMode="auto">
          <a:xfrm>
            <a:off x="7231698" y="5331575"/>
            <a:ext cx="448788" cy="431527"/>
          </a:xfrm>
          <a:prstGeom prst="rect">
            <a:avLst/>
          </a:prstGeom>
        </p:spPr>
      </p:pic>
      <p:sp>
        <p:nvSpPr>
          <p:cNvPr id="16" name="Flèche : droite 15">
            <a:extLst>
              <a:ext uri="{FF2B5EF4-FFF2-40B4-BE49-F238E27FC236}">
                <a16:creationId xmlns:a16="http://schemas.microsoft.com/office/drawing/2014/main" id="{A6FA6A53-7ABF-4711-AC26-6596CBA01C98}"/>
              </a:ext>
            </a:extLst>
          </p:cNvPr>
          <p:cNvSpPr/>
          <p:nvPr/>
        </p:nvSpPr>
        <p:spPr bwMode="auto">
          <a:xfrm>
            <a:off x="2629494" y="5434034"/>
            <a:ext cx="712186" cy="299222"/>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17" name="Flèche : droite 16">
            <a:extLst>
              <a:ext uri="{FF2B5EF4-FFF2-40B4-BE49-F238E27FC236}">
                <a16:creationId xmlns:a16="http://schemas.microsoft.com/office/drawing/2014/main" id="{E488FED2-91B7-40E0-AEE1-B67A61A48144}"/>
              </a:ext>
            </a:extLst>
          </p:cNvPr>
          <p:cNvSpPr/>
          <p:nvPr/>
        </p:nvSpPr>
        <p:spPr bwMode="auto">
          <a:xfrm>
            <a:off x="5542494" y="5434034"/>
            <a:ext cx="712186" cy="299222"/>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grpSp>
        <p:nvGrpSpPr>
          <p:cNvPr id="19" name="Groupe 18">
            <a:extLst>
              <a:ext uri="{FF2B5EF4-FFF2-40B4-BE49-F238E27FC236}">
                <a16:creationId xmlns:a16="http://schemas.microsoft.com/office/drawing/2014/main" id="{6EF42A0F-A319-4700-8619-58B4F4BD6EFA}"/>
              </a:ext>
            </a:extLst>
          </p:cNvPr>
          <p:cNvGrpSpPr/>
          <p:nvPr/>
        </p:nvGrpSpPr>
        <p:grpSpPr>
          <a:xfrm>
            <a:off x="891739" y="1500309"/>
            <a:ext cx="7360519" cy="1935107"/>
            <a:chOff x="1315937" y="4302806"/>
            <a:chExt cx="7360519" cy="1935107"/>
          </a:xfrm>
        </p:grpSpPr>
        <p:grpSp>
          <p:nvGrpSpPr>
            <p:cNvPr id="20" name="Groupe 19">
              <a:extLst>
                <a:ext uri="{FF2B5EF4-FFF2-40B4-BE49-F238E27FC236}">
                  <a16:creationId xmlns:a16="http://schemas.microsoft.com/office/drawing/2014/main" id="{247FF98A-97B0-45AB-B666-2739933CBF07}"/>
                </a:ext>
              </a:extLst>
            </p:cNvPr>
            <p:cNvGrpSpPr/>
            <p:nvPr/>
          </p:nvGrpSpPr>
          <p:grpSpPr>
            <a:xfrm>
              <a:off x="1315937" y="4302806"/>
              <a:ext cx="3210868" cy="1935107"/>
              <a:chOff x="2483768" y="1412776"/>
              <a:chExt cx="3210868" cy="1935107"/>
            </a:xfrm>
          </p:grpSpPr>
          <p:pic>
            <p:nvPicPr>
              <p:cNvPr id="25" name="Image 24">
                <a:extLst>
                  <a:ext uri="{FF2B5EF4-FFF2-40B4-BE49-F238E27FC236}">
                    <a16:creationId xmlns:a16="http://schemas.microsoft.com/office/drawing/2014/main" id="{747DB6D0-B850-4BB6-8DF0-17D69EDACEDC}"/>
                  </a:ext>
                </a:extLst>
              </p:cNvPr>
              <p:cNvPicPr>
                <a:picLocks noChangeAspect="1"/>
              </p:cNvPicPr>
              <p:nvPr/>
            </p:nvPicPr>
            <p:blipFill>
              <a:blip r:embed="rId5"/>
              <a:stretch>
                <a:fillRect/>
              </a:stretch>
            </p:blipFill>
            <p:spPr>
              <a:xfrm>
                <a:off x="2627784" y="1412776"/>
                <a:ext cx="3066852" cy="1935107"/>
              </a:xfrm>
              <a:prstGeom prst="rect">
                <a:avLst/>
              </a:prstGeom>
            </p:spPr>
          </p:pic>
          <p:sp>
            <p:nvSpPr>
              <p:cNvPr id="26" name="Rectangle : coins arrondis 25">
                <a:extLst>
                  <a:ext uri="{FF2B5EF4-FFF2-40B4-BE49-F238E27FC236}">
                    <a16:creationId xmlns:a16="http://schemas.microsoft.com/office/drawing/2014/main" id="{DF77139A-008D-4EA6-A5E2-7EC30A5A7C2D}"/>
                  </a:ext>
                </a:extLst>
              </p:cNvPr>
              <p:cNvSpPr/>
              <p:nvPr/>
            </p:nvSpPr>
            <p:spPr bwMode="auto">
              <a:xfrm>
                <a:off x="2483768" y="2103142"/>
                <a:ext cx="2880320" cy="461761"/>
              </a:xfrm>
              <a:prstGeom prst="roundRect">
                <a:avLst/>
              </a:prstGeom>
              <a:noFill/>
              <a:ln w="28575">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grpSp>
        <p:sp>
          <p:nvSpPr>
            <p:cNvPr id="21" name="Rectangle : coins arrondis 20">
              <a:extLst>
                <a:ext uri="{FF2B5EF4-FFF2-40B4-BE49-F238E27FC236}">
                  <a16:creationId xmlns:a16="http://schemas.microsoft.com/office/drawing/2014/main" id="{8BBEC907-BBDD-4C3F-9158-E6FC007FCB23}"/>
                </a:ext>
              </a:extLst>
            </p:cNvPr>
            <p:cNvSpPr/>
            <p:nvPr/>
          </p:nvSpPr>
          <p:spPr bwMode="auto">
            <a:xfrm>
              <a:off x="4758143" y="4993172"/>
              <a:ext cx="3918313" cy="461761"/>
            </a:xfrm>
            <a:prstGeom prst="roundRect">
              <a:avLst/>
            </a:prstGeom>
            <a:noFill/>
            <a:ln w="28575">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22" name="ZoneTexte 21">
              <a:extLst>
                <a:ext uri="{FF2B5EF4-FFF2-40B4-BE49-F238E27FC236}">
                  <a16:creationId xmlns:a16="http://schemas.microsoft.com/office/drawing/2014/main" id="{BD540F5E-0889-488E-A87A-2EEB8758C427}"/>
                </a:ext>
              </a:extLst>
            </p:cNvPr>
            <p:cNvSpPr txBox="1"/>
            <p:nvPr/>
          </p:nvSpPr>
          <p:spPr>
            <a:xfrm>
              <a:off x="4340274" y="5070163"/>
              <a:ext cx="4336182" cy="307777"/>
            </a:xfrm>
            <a:prstGeom prst="rect">
              <a:avLst/>
            </a:prstGeom>
            <a:noFill/>
          </p:spPr>
          <p:txBody>
            <a:bodyPr wrap="square" rtlCol="0">
              <a:spAutoFit/>
            </a:bodyPr>
            <a:lstStyle/>
            <a:p>
              <a:r>
                <a:rPr lang="fr-FR" sz="1400" dirty="0"/>
                <a:t>ou    dans un autre outil de mis à ma disposition</a:t>
              </a:r>
            </a:p>
          </p:txBody>
        </p:sp>
        <p:sp>
          <p:nvSpPr>
            <p:cNvPr id="23" name="ZoneTexte 22">
              <a:extLst>
                <a:ext uri="{FF2B5EF4-FFF2-40B4-BE49-F238E27FC236}">
                  <a16:creationId xmlns:a16="http://schemas.microsoft.com/office/drawing/2014/main" id="{EA7FBD8B-E870-45BD-A988-476653262065}"/>
                </a:ext>
              </a:extLst>
            </p:cNvPr>
            <p:cNvSpPr txBox="1"/>
            <p:nvPr/>
          </p:nvSpPr>
          <p:spPr>
            <a:xfrm>
              <a:off x="5789940" y="4304129"/>
              <a:ext cx="1404552" cy="261610"/>
            </a:xfrm>
            <a:prstGeom prst="rect">
              <a:avLst/>
            </a:prstGeom>
            <a:noFill/>
          </p:spPr>
          <p:txBody>
            <a:bodyPr wrap="none" rtlCol="0">
              <a:spAutoFit/>
            </a:bodyPr>
            <a:lstStyle/>
            <a:p>
              <a:r>
                <a:rPr lang="fr-FR" sz="1100" b="1" dirty="0">
                  <a:solidFill>
                    <a:srgbClr val="002060"/>
                  </a:solidFill>
                </a:rPr>
                <a:t>Selon le périmètre</a:t>
              </a:r>
            </a:p>
          </p:txBody>
        </p:sp>
      </p:grpSp>
    </p:spTree>
    <p:extLst>
      <p:ext uri="{BB962C8B-B14F-4D97-AF65-F5344CB8AC3E}">
        <p14:creationId xmlns:p14="http://schemas.microsoft.com/office/powerpoint/2010/main" val="116700779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4" name="Espace réservé du texte 1"/>
          <p:cNvSpPr>
            <a:spLocks noGrp="1"/>
          </p:cNvSpPr>
          <p:nvPr>
            <p:ph type="body" sz="quarter" idx="10"/>
          </p:nvPr>
        </p:nvSpPr>
        <p:spPr bwMode="auto"/>
        <p:txBody>
          <a:bodyPr/>
          <a:lstStyle/>
          <a:p>
            <a:r>
              <a:rPr lang="fr-FR" dirty="0"/>
              <a:t>Mon télétravail s’arrête</a:t>
            </a:r>
          </a:p>
        </p:txBody>
      </p:sp>
      <p:sp>
        <p:nvSpPr>
          <p:cNvPr id="5" name="Espace réservé du pied de page 4"/>
          <p:cNvSpPr>
            <a:spLocks/>
          </p:cNvSpPr>
          <p:nvPr/>
        </p:nvSpPr>
        <p:spPr bwMode="auto">
          <a:xfrm>
            <a:off x="0" y="6356350"/>
            <a:ext cx="9144000" cy="365125"/>
          </a:xfrm>
          <a:prstGeom prst="rect">
            <a:avLst/>
          </a:prstGeom>
        </p:spPr>
        <p:txBody>
          <a:bodyPr vert="horz" lIns="91440" tIns="45720" rIns="91440" bIns="45720" rtlCol="0" anchor="ctr"/>
          <a:lstStyle>
            <a:defPPr>
              <a:defRPr lang="fr-FR"/>
            </a:defPPr>
            <a:lvl1pPr algn="ctr">
              <a:spcBef>
                <a:spcPts val="0"/>
              </a:spcBef>
              <a:spcAft>
                <a:spcPts val="0"/>
              </a:spcAft>
              <a:defRPr sz="1200">
                <a:solidFill>
                  <a:schemeClr val="tx1">
                    <a:tint val="75000"/>
                  </a:schemeClr>
                </a:solidFill>
                <a:latin typeface="Arial"/>
                <a:ea typeface="ヒラギノ角ゴ Pro W3"/>
                <a:cs typeface="ヒラギノ角ゴ Pro W3"/>
              </a:defRPr>
            </a:lvl1pPr>
            <a:lvl2pPr marL="457200" algn="l">
              <a:spcBef>
                <a:spcPts val="0"/>
              </a:spcBef>
              <a:spcAft>
                <a:spcPts val="0"/>
              </a:spcAft>
              <a:defRPr sz="2400">
                <a:solidFill>
                  <a:schemeClr val="tx1"/>
                </a:solidFill>
                <a:latin typeface="Arial"/>
                <a:ea typeface="ヒラギノ角ゴ Pro W3"/>
                <a:cs typeface="+mn-cs"/>
              </a:defRPr>
            </a:lvl2pPr>
            <a:lvl3pPr marL="914400" algn="l">
              <a:spcBef>
                <a:spcPts val="0"/>
              </a:spcBef>
              <a:spcAft>
                <a:spcPts val="0"/>
              </a:spcAft>
              <a:defRPr sz="2400">
                <a:solidFill>
                  <a:schemeClr val="tx1"/>
                </a:solidFill>
                <a:latin typeface="Arial"/>
                <a:ea typeface="ヒラギノ角ゴ Pro W3"/>
                <a:cs typeface="+mn-cs"/>
              </a:defRPr>
            </a:lvl3pPr>
            <a:lvl4pPr marL="1371600" algn="l">
              <a:spcBef>
                <a:spcPts val="0"/>
              </a:spcBef>
              <a:spcAft>
                <a:spcPts val="0"/>
              </a:spcAft>
              <a:defRPr sz="2400">
                <a:solidFill>
                  <a:schemeClr val="tx1"/>
                </a:solidFill>
                <a:latin typeface="Arial"/>
                <a:ea typeface="ヒラギノ角ゴ Pro W3"/>
                <a:cs typeface="+mn-cs"/>
              </a:defRPr>
            </a:lvl4pPr>
            <a:lvl5pPr marL="1828800" algn="l">
              <a:spcBef>
                <a:spcPts val="0"/>
              </a:spcBef>
              <a:spcAft>
                <a:spcPts val="0"/>
              </a:spcAft>
              <a:defRPr sz="2400">
                <a:solidFill>
                  <a:schemeClr val="tx1"/>
                </a:solidFill>
                <a:latin typeface="Arial"/>
                <a:ea typeface="ヒラギノ角ゴ Pro W3"/>
                <a:cs typeface="+mn-cs"/>
              </a:defRPr>
            </a:lvl5pPr>
            <a:lvl6pPr marL="2286000" algn="l" defTabSz="914400">
              <a:defRPr sz="2400">
                <a:solidFill>
                  <a:schemeClr val="tx1"/>
                </a:solidFill>
                <a:latin typeface="Arial"/>
                <a:ea typeface="ヒラギノ角ゴ Pro W3"/>
                <a:cs typeface="+mn-cs"/>
              </a:defRPr>
            </a:lvl6pPr>
            <a:lvl7pPr marL="2743200" algn="l" defTabSz="914400">
              <a:defRPr sz="2400">
                <a:solidFill>
                  <a:schemeClr val="tx1"/>
                </a:solidFill>
                <a:latin typeface="Arial"/>
                <a:ea typeface="ヒラギノ角ゴ Pro W3"/>
                <a:cs typeface="+mn-cs"/>
              </a:defRPr>
            </a:lvl7pPr>
            <a:lvl8pPr marL="3200400" algn="l" defTabSz="914400">
              <a:defRPr sz="2400">
                <a:solidFill>
                  <a:schemeClr val="tx1"/>
                </a:solidFill>
                <a:latin typeface="Arial"/>
                <a:ea typeface="ヒラギノ角ゴ Pro W3"/>
                <a:cs typeface="+mn-cs"/>
              </a:defRPr>
            </a:lvl8pPr>
            <a:lvl9pPr marL="3657600" algn="l" defTabSz="914400">
              <a:defRPr sz="2400">
                <a:solidFill>
                  <a:schemeClr val="tx1"/>
                </a:solidFill>
                <a:latin typeface="Arial"/>
                <a:ea typeface="ヒラギノ角ゴ Pro W3"/>
                <a:cs typeface="+mn-cs"/>
              </a:defRPr>
            </a:lvl9pPr>
          </a:lstStyle>
          <a:p>
            <a:pPr>
              <a:defRPr/>
            </a:pPr>
            <a:r>
              <a:rPr lang="fr-FR" b="1" dirty="0">
                <a:solidFill>
                  <a:srgbClr val="D0D700"/>
                </a:solidFill>
                <a:latin typeface="Trebuchet MS"/>
              </a:rPr>
              <a:t>[</a:t>
            </a:r>
            <a:r>
              <a:rPr lang="fr-FR" b="1" dirty="0">
                <a:solidFill>
                  <a:srgbClr val="003667"/>
                </a:solidFill>
                <a:latin typeface="Trebuchet MS"/>
              </a:rPr>
              <a:t>AGS </a:t>
            </a:r>
            <a:r>
              <a:rPr lang="fr-FR" dirty="0">
                <a:solidFill>
                  <a:srgbClr val="003667"/>
                </a:solidFill>
              </a:rPr>
              <a:t>2021-07-05</a:t>
            </a:r>
            <a:r>
              <a:rPr lang="fr-FR" b="1" dirty="0">
                <a:solidFill>
                  <a:srgbClr val="D0D700"/>
                </a:solidFill>
                <a:latin typeface="Trebuchet MS"/>
              </a:rPr>
              <a:t>]</a:t>
            </a:r>
          </a:p>
        </p:txBody>
      </p:sp>
    </p:spTree>
    <p:extLst>
      <p:ext uri="{BB962C8B-B14F-4D97-AF65-F5344CB8AC3E}">
        <p14:creationId xmlns:p14="http://schemas.microsoft.com/office/powerpoint/2010/main" val="76196047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35" name="Rectangle : coins arrondis 34">
            <a:extLst>
              <a:ext uri="{FF2B5EF4-FFF2-40B4-BE49-F238E27FC236}">
                <a16:creationId xmlns:a16="http://schemas.microsoft.com/office/drawing/2014/main" id="{A2B6E67C-EF10-4380-A616-8F8A300D3EAD}"/>
              </a:ext>
            </a:extLst>
          </p:cNvPr>
          <p:cNvSpPr/>
          <p:nvPr/>
        </p:nvSpPr>
        <p:spPr bwMode="auto">
          <a:xfrm>
            <a:off x="5468697" y="4365448"/>
            <a:ext cx="3518456" cy="1032441"/>
          </a:xfrm>
          <a:prstGeom prst="roundRect">
            <a:avLst/>
          </a:prstGeom>
          <a:noFill/>
          <a:ln w="28575">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4" name="Espace réservé du texte 1"/>
          <p:cNvSpPr>
            <a:spLocks noGrp="1"/>
          </p:cNvSpPr>
          <p:nvPr>
            <p:ph type="body" sz="quarter" idx="11"/>
          </p:nvPr>
        </p:nvSpPr>
        <p:spPr bwMode="auto">
          <a:xfrm>
            <a:off x="168722" y="0"/>
            <a:ext cx="8889424" cy="908720"/>
          </a:xfrm>
        </p:spPr>
        <p:txBody>
          <a:bodyPr/>
          <a:lstStyle/>
          <a:p>
            <a:pPr algn="just"/>
            <a:r>
              <a:rPr lang="fr-FR" dirty="0"/>
              <a:t>J’arrête le télétravail =&gt; </a:t>
            </a:r>
            <a:r>
              <a:rPr lang="fr-FR" dirty="0">
                <a:solidFill>
                  <a:srgbClr val="FF0000"/>
                </a:solidFill>
              </a:rPr>
              <a:t>Je restitue mon équipement</a:t>
            </a:r>
          </a:p>
        </p:txBody>
      </p:sp>
      <p:sp>
        <p:nvSpPr>
          <p:cNvPr id="6" name="Espace réservé du pied de page 4"/>
          <p:cNvSpPr>
            <a:spLocks/>
          </p:cNvSpPr>
          <p:nvPr/>
        </p:nvSpPr>
        <p:spPr bwMode="auto">
          <a:xfrm>
            <a:off x="0" y="6356350"/>
            <a:ext cx="9144000" cy="365125"/>
          </a:xfrm>
          <a:prstGeom prst="rect">
            <a:avLst/>
          </a:prstGeom>
        </p:spPr>
        <p:txBody>
          <a:bodyPr vert="horz" lIns="91440" tIns="45720" rIns="91440" bIns="45720" rtlCol="0" anchor="ctr"/>
          <a:lstStyle>
            <a:defPPr>
              <a:defRPr lang="fr-FR"/>
            </a:defPPr>
            <a:lvl1pPr algn="ctr">
              <a:spcBef>
                <a:spcPts val="0"/>
              </a:spcBef>
              <a:spcAft>
                <a:spcPts val="0"/>
              </a:spcAft>
              <a:defRPr sz="1200">
                <a:solidFill>
                  <a:schemeClr val="tx1">
                    <a:tint val="75000"/>
                  </a:schemeClr>
                </a:solidFill>
                <a:latin typeface="Arial"/>
                <a:ea typeface="ヒラギノ角ゴ Pro W3"/>
                <a:cs typeface="ヒラギノ角ゴ Pro W3"/>
              </a:defRPr>
            </a:lvl1pPr>
            <a:lvl2pPr marL="457200" algn="l">
              <a:spcBef>
                <a:spcPts val="0"/>
              </a:spcBef>
              <a:spcAft>
                <a:spcPts val="0"/>
              </a:spcAft>
              <a:defRPr sz="2400">
                <a:solidFill>
                  <a:schemeClr val="tx1"/>
                </a:solidFill>
                <a:latin typeface="Arial"/>
                <a:ea typeface="ヒラギノ角ゴ Pro W3"/>
                <a:cs typeface="+mn-cs"/>
              </a:defRPr>
            </a:lvl2pPr>
            <a:lvl3pPr marL="914400" algn="l">
              <a:spcBef>
                <a:spcPts val="0"/>
              </a:spcBef>
              <a:spcAft>
                <a:spcPts val="0"/>
              </a:spcAft>
              <a:defRPr sz="2400">
                <a:solidFill>
                  <a:schemeClr val="tx1"/>
                </a:solidFill>
                <a:latin typeface="Arial"/>
                <a:ea typeface="ヒラギノ角ゴ Pro W3"/>
                <a:cs typeface="+mn-cs"/>
              </a:defRPr>
            </a:lvl3pPr>
            <a:lvl4pPr marL="1371600" algn="l">
              <a:spcBef>
                <a:spcPts val="0"/>
              </a:spcBef>
              <a:spcAft>
                <a:spcPts val="0"/>
              </a:spcAft>
              <a:defRPr sz="2400">
                <a:solidFill>
                  <a:schemeClr val="tx1"/>
                </a:solidFill>
                <a:latin typeface="Arial"/>
                <a:ea typeface="ヒラギノ角ゴ Pro W3"/>
                <a:cs typeface="+mn-cs"/>
              </a:defRPr>
            </a:lvl4pPr>
            <a:lvl5pPr marL="1828800" algn="l">
              <a:spcBef>
                <a:spcPts val="0"/>
              </a:spcBef>
              <a:spcAft>
                <a:spcPts val="0"/>
              </a:spcAft>
              <a:defRPr sz="2400">
                <a:solidFill>
                  <a:schemeClr val="tx1"/>
                </a:solidFill>
                <a:latin typeface="Arial"/>
                <a:ea typeface="ヒラギノ角ゴ Pro W3"/>
                <a:cs typeface="+mn-cs"/>
              </a:defRPr>
            </a:lvl5pPr>
            <a:lvl6pPr marL="2286000" algn="l" defTabSz="914400">
              <a:defRPr sz="2400">
                <a:solidFill>
                  <a:schemeClr val="tx1"/>
                </a:solidFill>
                <a:latin typeface="Arial"/>
                <a:ea typeface="ヒラギノ角ゴ Pro W3"/>
                <a:cs typeface="+mn-cs"/>
              </a:defRPr>
            </a:lvl6pPr>
            <a:lvl7pPr marL="2743200" algn="l" defTabSz="914400">
              <a:defRPr sz="2400">
                <a:solidFill>
                  <a:schemeClr val="tx1"/>
                </a:solidFill>
                <a:latin typeface="Arial"/>
                <a:ea typeface="ヒラギノ角ゴ Pro W3"/>
                <a:cs typeface="+mn-cs"/>
              </a:defRPr>
            </a:lvl7pPr>
            <a:lvl8pPr marL="3200400" algn="l" defTabSz="914400">
              <a:defRPr sz="2400">
                <a:solidFill>
                  <a:schemeClr val="tx1"/>
                </a:solidFill>
                <a:latin typeface="Arial"/>
                <a:ea typeface="ヒラギノ角ゴ Pro W3"/>
                <a:cs typeface="+mn-cs"/>
              </a:defRPr>
            </a:lvl8pPr>
            <a:lvl9pPr marL="3657600" algn="l" defTabSz="914400">
              <a:defRPr sz="2400">
                <a:solidFill>
                  <a:schemeClr val="tx1"/>
                </a:solidFill>
                <a:latin typeface="Arial"/>
                <a:ea typeface="ヒラギノ角ゴ Pro W3"/>
                <a:cs typeface="+mn-cs"/>
              </a:defRPr>
            </a:lvl9pPr>
          </a:lstStyle>
          <a:p>
            <a:pPr>
              <a:defRPr/>
            </a:pPr>
            <a:r>
              <a:rPr lang="fr-FR" b="1" dirty="0">
                <a:solidFill>
                  <a:srgbClr val="D0D700"/>
                </a:solidFill>
                <a:latin typeface="Trebuchet MS"/>
              </a:rPr>
              <a:t>[</a:t>
            </a:r>
            <a:r>
              <a:rPr lang="fr-FR" b="1" dirty="0">
                <a:solidFill>
                  <a:srgbClr val="003667"/>
                </a:solidFill>
                <a:latin typeface="Trebuchet MS"/>
              </a:rPr>
              <a:t>AGS </a:t>
            </a:r>
            <a:r>
              <a:rPr lang="fr-FR" dirty="0">
                <a:solidFill>
                  <a:srgbClr val="003667"/>
                </a:solidFill>
              </a:rPr>
              <a:t>2021-07-05</a:t>
            </a:r>
            <a:r>
              <a:rPr lang="fr-FR" b="1" dirty="0">
                <a:solidFill>
                  <a:srgbClr val="D0D700"/>
                </a:solidFill>
                <a:latin typeface="Trebuchet MS"/>
              </a:rPr>
              <a:t>]</a:t>
            </a:r>
          </a:p>
        </p:txBody>
      </p:sp>
      <p:cxnSp>
        <p:nvCxnSpPr>
          <p:cNvPr id="20" name="Connecteur droit 19">
            <a:extLst>
              <a:ext uri="{FF2B5EF4-FFF2-40B4-BE49-F238E27FC236}">
                <a16:creationId xmlns:a16="http://schemas.microsoft.com/office/drawing/2014/main" id="{595FD63E-7541-430E-A517-C3FA67779CB8}"/>
              </a:ext>
            </a:extLst>
          </p:cNvPr>
          <p:cNvCxnSpPr>
            <a:cxnSpLocks/>
          </p:cNvCxnSpPr>
          <p:nvPr/>
        </p:nvCxnSpPr>
        <p:spPr bwMode="auto">
          <a:xfrm flipH="1">
            <a:off x="372032" y="3214507"/>
            <a:ext cx="8376432" cy="0"/>
          </a:xfrm>
          <a:prstGeom prst="line">
            <a:avLst/>
          </a:prstGeom>
        </p:spPr>
        <p:style>
          <a:lnRef idx="2">
            <a:schemeClr val="accent1"/>
          </a:lnRef>
          <a:fillRef idx="0">
            <a:schemeClr val="accent1"/>
          </a:fillRef>
          <a:effectRef idx="1">
            <a:schemeClr val="accent1"/>
          </a:effectRef>
          <a:fontRef idx="minor">
            <a:schemeClr val="tx1"/>
          </a:fontRef>
        </p:style>
      </p:cxnSp>
      <p:sp>
        <p:nvSpPr>
          <p:cNvPr id="27" name="ZoneTexte 26">
            <a:extLst>
              <a:ext uri="{FF2B5EF4-FFF2-40B4-BE49-F238E27FC236}">
                <a16:creationId xmlns:a16="http://schemas.microsoft.com/office/drawing/2014/main" id="{F33551A2-8C45-4A22-91B8-FF210C56F731}"/>
              </a:ext>
            </a:extLst>
          </p:cNvPr>
          <p:cNvSpPr txBox="1"/>
          <p:nvPr/>
        </p:nvSpPr>
        <p:spPr bwMode="auto">
          <a:xfrm>
            <a:off x="168722" y="4251933"/>
            <a:ext cx="2771913" cy="2031325"/>
          </a:xfrm>
          <a:prstGeom prst="rect">
            <a:avLst/>
          </a:prstGeom>
          <a:noFill/>
        </p:spPr>
        <p:txBody>
          <a:bodyPr wrap="none" rtlCol="0">
            <a:spAutoFit/>
          </a:bodyPr>
          <a:lstStyle/>
          <a:p>
            <a:r>
              <a:rPr lang="fr-FR" sz="1400" dirty="0"/>
              <a:t>1 Ecran </a:t>
            </a:r>
            <a:r>
              <a:rPr lang="fr-FR" sz="1400" i="1" dirty="0"/>
              <a:t>(22 à 24 Pouces)</a:t>
            </a:r>
          </a:p>
          <a:p>
            <a:r>
              <a:rPr lang="fr-FR" sz="1400" dirty="0"/>
              <a:t>1 Station d’accueil</a:t>
            </a:r>
          </a:p>
          <a:p>
            <a:r>
              <a:rPr lang="fr-FR" sz="1400" dirty="0"/>
              <a:t>1 Clavier filaire</a:t>
            </a:r>
          </a:p>
          <a:p>
            <a:r>
              <a:rPr lang="fr-FR" sz="1400" dirty="0"/>
              <a:t>1 Souris filaire</a:t>
            </a:r>
          </a:p>
          <a:p>
            <a:endParaRPr lang="fr-FR" sz="1400" dirty="0"/>
          </a:p>
          <a:p>
            <a:r>
              <a:rPr lang="fr-FR" sz="1400" dirty="0"/>
              <a:t>+</a:t>
            </a:r>
          </a:p>
          <a:p>
            <a:endParaRPr lang="fr-FR" sz="1400" dirty="0"/>
          </a:p>
          <a:p>
            <a:r>
              <a:rPr lang="fr-FR" sz="1400" i="1" dirty="0"/>
              <a:t>2eme écran suivant les missions</a:t>
            </a:r>
          </a:p>
          <a:p>
            <a:endParaRPr lang="fr-FR" sz="1400" dirty="0"/>
          </a:p>
        </p:txBody>
      </p:sp>
      <p:sp>
        <p:nvSpPr>
          <p:cNvPr id="17" name="ZoneTexte 16">
            <a:extLst>
              <a:ext uri="{FF2B5EF4-FFF2-40B4-BE49-F238E27FC236}">
                <a16:creationId xmlns:a16="http://schemas.microsoft.com/office/drawing/2014/main" id="{00580F48-EFFA-4449-946B-115AE712B235}"/>
              </a:ext>
            </a:extLst>
          </p:cNvPr>
          <p:cNvSpPr txBox="1"/>
          <p:nvPr/>
        </p:nvSpPr>
        <p:spPr bwMode="auto">
          <a:xfrm>
            <a:off x="556161" y="3680295"/>
            <a:ext cx="1215752" cy="461665"/>
          </a:xfrm>
          <a:prstGeom prst="rect">
            <a:avLst/>
          </a:prstGeom>
          <a:noFill/>
        </p:spPr>
        <p:txBody>
          <a:bodyPr wrap="square" rtlCol="0">
            <a:spAutoFit/>
          </a:bodyPr>
          <a:lstStyle/>
          <a:p>
            <a:r>
              <a:rPr lang="fr-FR" dirty="0"/>
              <a:t>Bureau</a:t>
            </a:r>
          </a:p>
        </p:txBody>
      </p:sp>
      <p:sp>
        <p:nvSpPr>
          <p:cNvPr id="18" name="ZoneTexte 17">
            <a:extLst>
              <a:ext uri="{FF2B5EF4-FFF2-40B4-BE49-F238E27FC236}">
                <a16:creationId xmlns:a16="http://schemas.microsoft.com/office/drawing/2014/main" id="{433A5365-D7D1-4950-8933-085DDD26B8C9}"/>
              </a:ext>
            </a:extLst>
          </p:cNvPr>
          <p:cNvSpPr txBox="1"/>
          <p:nvPr/>
        </p:nvSpPr>
        <p:spPr bwMode="auto">
          <a:xfrm>
            <a:off x="6948264" y="3680295"/>
            <a:ext cx="1495559" cy="461665"/>
          </a:xfrm>
          <a:prstGeom prst="rect">
            <a:avLst/>
          </a:prstGeom>
          <a:noFill/>
        </p:spPr>
        <p:txBody>
          <a:bodyPr wrap="square" rtlCol="0">
            <a:spAutoFit/>
          </a:bodyPr>
          <a:lstStyle/>
          <a:p>
            <a:r>
              <a:rPr lang="fr-FR" dirty="0"/>
              <a:t>Domicile</a:t>
            </a:r>
          </a:p>
        </p:txBody>
      </p:sp>
      <p:sp>
        <p:nvSpPr>
          <p:cNvPr id="39" name="ZoneTexte 38">
            <a:extLst>
              <a:ext uri="{FF2B5EF4-FFF2-40B4-BE49-F238E27FC236}">
                <a16:creationId xmlns:a16="http://schemas.microsoft.com/office/drawing/2014/main" id="{5E741A97-768F-409B-845C-91F3A27386AC}"/>
              </a:ext>
            </a:extLst>
          </p:cNvPr>
          <p:cNvSpPr txBox="1"/>
          <p:nvPr/>
        </p:nvSpPr>
        <p:spPr bwMode="auto">
          <a:xfrm>
            <a:off x="1488564" y="3349871"/>
            <a:ext cx="4523596" cy="461665"/>
          </a:xfrm>
          <a:prstGeom prst="rect">
            <a:avLst/>
          </a:prstGeom>
          <a:solidFill>
            <a:schemeClr val="bg1"/>
          </a:solidFill>
        </p:spPr>
        <p:txBody>
          <a:bodyPr wrap="square" rtlCol="0">
            <a:spAutoFit/>
          </a:bodyPr>
          <a:lstStyle/>
          <a:p>
            <a:r>
              <a:rPr lang="fr-FR" dirty="0"/>
              <a:t>L’équipement qui reste en place</a:t>
            </a:r>
          </a:p>
        </p:txBody>
      </p:sp>
      <p:sp>
        <p:nvSpPr>
          <p:cNvPr id="41" name="ZoneTexte 40">
            <a:extLst>
              <a:ext uri="{FF2B5EF4-FFF2-40B4-BE49-F238E27FC236}">
                <a16:creationId xmlns:a16="http://schemas.microsoft.com/office/drawing/2014/main" id="{32FAE08A-83C9-4B43-87CA-A59D7E90A0F7}"/>
              </a:ext>
            </a:extLst>
          </p:cNvPr>
          <p:cNvSpPr txBox="1"/>
          <p:nvPr/>
        </p:nvSpPr>
        <p:spPr bwMode="auto">
          <a:xfrm>
            <a:off x="1554678" y="989637"/>
            <a:ext cx="5941239" cy="830997"/>
          </a:xfrm>
          <a:prstGeom prst="rect">
            <a:avLst/>
          </a:prstGeom>
          <a:noFill/>
        </p:spPr>
        <p:txBody>
          <a:bodyPr wrap="square" rtlCol="0">
            <a:spAutoFit/>
          </a:bodyPr>
          <a:lstStyle/>
          <a:p>
            <a:pPr algn="ctr"/>
            <a:r>
              <a:rPr lang="fr-FR" dirty="0"/>
              <a:t>Un équipement qui me suit en fonction du lieu d’exercice de mon activité</a:t>
            </a:r>
          </a:p>
        </p:txBody>
      </p:sp>
      <p:pic>
        <p:nvPicPr>
          <p:cNvPr id="42" name="Image 41">
            <a:extLst>
              <a:ext uri="{FF2B5EF4-FFF2-40B4-BE49-F238E27FC236}">
                <a16:creationId xmlns:a16="http://schemas.microsoft.com/office/drawing/2014/main" id="{6C0727EB-50A4-4EF0-952F-6A26D0981FFD}"/>
              </a:ext>
            </a:extLst>
          </p:cNvPr>
          <p:cNvPicPr>
            <a:picLocks noChangeAspect="1"/>
          </p:cNvPicPr>
          <p:nvPr/>
        </p:nvPicPr>
        <p:blipFill>
          <a:blip r:embed="rId2"/>
          <a:stretch>
            <a:fillRect/>
          </a:stretch>
        </p:blipFill>
        <p:spPr bwMode="auto">
          <a:xfrm>
            <a:off x="1628969" y="4021979"/>
            <a:ext cx="1704307" cy="1275408"/>
          </a:xfrm>
          <a:prstGeom prst="rect">
            <a:avLst/>
          </a:prstGeom>
        </p:spPr>
      </p:pic>
      <p:pic>
        <p:nvPicPr>
          <p:cNvPr id="44" name="Image 43">
            <a:extLst>
              <a:ext uri="{FF2B5EF4-FFF2-40B4-BE49-F238E27FC236}">
                <a16:creationId xmlns:a16="http://schemas.microsoft.com/office/drawing/2014/main" id="{3FB0AC7C-46E8-4540-B1A7-15E5DCA0E5A3}"/>
              </a:ext>
            </a:extLst>
          </p:cNvPr>
          <p:cNvPicPr>
            <a:picLocks noChangeAspect="1"/>
          </p:cNvPicPr>
          <p:nvPr/>
        </p:nvPicPr>
        <p:blipFill>
          <a:blip r:embed="rId2"/>
          <a:stretch>
            <a:fillRect/>
          </a:stretch>
        </p:blipFill>
        <p:spPr bwMode="auto">
          <a:xfrm>
            <a:off x="3227733" y="4021979"/>
            <a:ext cx="1704307" cy="1275408"/>
          </a:xfrm>
          <a:prstGeom prst="rect">
            <a:avLst/>
          </a:prstGeom>
        </p:spPr>
      </p:pic>
      <p:pic>
        <p:nvPicPr>
          <p:cNvPr id="45" name="Image 44">
            <a:extLst>
              <a:ext uri="{FF2B5EF4-FFF2-40B4-BE49-F238E27FC236}">
                <a16:creationId xmlns:a16="http://schemas.microsoft.com/office/drawing/2014/main" id="{F9BA4092-435A-40D4-AC87-6D9587190987}"/>
              </a:ext>
            </a:extLst>
          </p:cNvPr>
          <p:cNvPicPr>
            <a:picLocks noChangeAspect="1"/>
          </p:cNvPicPr>
          <p:nvPr/>
        </p:nvPicPr>
        <p:blipFill>
          <a:blip r:embed="rId3"/>
          <a:stretch>
            <a:fillRect/>
          </a:stretch>
        </p:blipFill>
        <p:spPr bwMode="auto">
          <a:xfrm>
            <a:off x="1509938" y="5282622"/>
            <a:ext cx="918413" cy="507700"/>
          </a:xfrm>
          <a:prstGeom prst="rect">
            <a:avLst/>
          </a:prstGeom>
        </p:spPr>
      </p:pic>
      <p:sp>
        <p:nvSpPr>
          <p:cNvPr id="46" name="ZoneTexte 45">
            <a:extLst>
              <a:ext uri="{FF2B5EF4-FFF2-40B4-BE49-F238E27FC236}">
                <a16:creationId xmlns:a16="http://schemas.microsoft.com/office/drawing/2014/main" id="{C4DA4867-9C39-482D-AB5A-C082E92B7967}"/>
              </a:ext>
            </a:extLst>
          </p:cNvPr>
          <p:cNvSpPr txBox="1"/>
          <p:nvPr/>
        </p:nvSpPr>
        <p:spPr bwMode="auto">
          <a:xfrm>
            <a:off x="3327917" y="4291199"/>
            <a:ext cx="1503938" cy="461665"/>
          </a:xfrm>
          <a:prstGeom prst="rect">
            <a:avLst/>
          </a:prstGeom>
          <a:noFill/>
        </p:spPr>
        <p:txBody>
          <a:bodyPr wrap="none" rtlCol="0">
            <a:spAutoFit/>
          </a:bodyPr>
          <a:lstStyle/>
          <a:p>
            <a:r>
              <a:rPr lang="fr-FR" dirty="0">
                <a:solidFill>
                  <a:schemeClr val="accent5">
                    <a:lumMod val="40000"/>
                    <a:lumOff val="60000"/>
                  </a:schemeClr>
                </a:solidFill>
              </a:rPr>
              <a:t>Optionnel</a:t>
            </a:r>
          </a:p>
        </p:txBody>
      </p:sp>
      <p:pic>
        <p:nvPicPr>
          <p:cNvPr id="47" name="Image 46">
            <a:extLst>
              <a:ext uri="{FF2B5EF4-FFF2-40B4-BE49-F238E27FC236}">
                <a16:creationId xmlns:a16="http://schemas.microsoft.com/office/drawing/2014/main" id="{F6BAAC70-4F63-4062-9EDF-B4FDCD96BF4A}"/>
              </a:ext>
            </a:extLst>
          </p:cNvPr>
          <p:cNvPicPr>
            <a:picLocks noChangeAspect="1"/>
          </p:cNvPicPr>
          <p:nvPr/>
        </p:nvPicPr>
        <p:blipFill>
          <a:blip r:embed="rId4"/>
          <a:stretch>
            <a:fillRect/>
          </a:stretch>
        </p:blipFill>
        <p:spPr bwMode="auto">
          <a:xfrm>
            <a:off x="2566321" y="5300991"/>
            <a:ext cx="1434480" cy="486310"/>
          </a:xfrm>
          <a:prstGeom prst="rect">
            <a:avLst/>
          </a:prstGeom>
        </p:spPr>
      </p:pic>
      <p:pic>
        <p:nvPicPr>
          <p:cNvPr id="48" name="Image 47">
            <a:extLst>
              <a:ext uri="{FF2B5EF4-FFF2-40B4-BE49-F238E27FC236}">
                <a16:creationId xmlns:a16="http://schemas.microsoft.com/office/drawing/2014/main" id="{34035EF4-60B9-4B70-B757-15E19FE7F94A}"/>
              </a:ext>
            </a:extLst>
          </p:cNvPr>
          <p:cNvPicPr>
            <a:picLocks noChangeAspect="1"/>
          </p:cNvPicPr>
          <p:nvPr/>
        </p:nvPicPr>
        <p:blipFill>
          <a:blip r:embed="rId5"/>
          <a:stretch>
            <a:fillRect/>
          </a:stretch>
        </p:blipFill>
        <p:spPr bwMode="auto">
          <a:xfrm>
            <a:off x="4127585" y="5416630"/>
            <a:ext cx="548521" cy="270956"/>
          </a:xfrm>
          <a:prstGeom prst="rect">
            <a:avLst/>
          </a:prstGeom>
        </p:spPr>
      </p:pic>
      <p:cxnSp>
        <p:nvCxnSpPr>
          <p:cNvPr id="49" name="Connecteur droit 48">
            <a:extLst>
              <a:ext uri="{FF2B5EF4-FFF2-40B4-BE49-F238E27FC236}">
                <a16:creationId xmlns:a16="http://schemas.microsoft.com/office/drawing/2014/main" id="{89AFC193-1EF2-42DA-8C85-FF1124CE971C}"/>
              </a:ext>
            </a:extLst>
          </p:cNvPr>
          <p:cNvCxnSpPr>
            <a:cxnSpLocks/>
          </p:cNvCxnSpPr>
          <p:nvPr/>
        </p:nvCxnSpPr>
        <p:spPr bwMode="auto">
          <a:xfrm>
            <a:off x="5076056" y="3850713"/>
            <a:ext cx="0" cy="2432545"/>
          </a:xfrm>
          <a:prstGeom prst="line">
            <a:avLst/>
          </a:prstGeom>
          <a:ln>
            <a:solidFill>
              <a:srgbClr val="00B050"/>
            </a:solidFill>
          </a:ln>
        </p:spPr>
        <p:style>
          <a:lnRef idx="2">
            <a:schemeClr val="accent1"/>
          </a:lnRef>
          <a:fillRef idx="0">
            <a:schemeClr val="accent1"/>
          </a:fillRef>
          <a:effectRef idx="1">
            <a:schemeClr val="accent1"/>
          </a:effectRef>
          <a:fontRef idx="minor">
            <a:schemeClr val="tx1"/>
          </a:fontRef>
        </p:style>
      </p:cxnSp>
      <p:sp>
        <p:nvSpPr>
          <p:cNvPr id="54" name="ZoneTexte 53">
            <a:extLst>
              <a:ext uri="{FF2B5EF4-FFF2-40B4-BE49-F238E27FC236}">
                <a16:creationId xmlns:a16="http://schemas.microsoft.com/office/drawing/2014/main" id="{9A0503E8-D1D1-4CB8-90FA-F87DDD7ED5EA}"/>
              </a:ext>
            </a:extLst>
          </p:cNvPr>
          <p:cNvSpPr txBox="1"/>
          <p:nvPr/>
        </p:nvSpPr>
        <p:spPr bwMode="auto">
          <a:xfrm>
            <a:off x="104323" y="1733424"/>
            <a:ext cx="1874231" cy="738664"/>
          </a:xfrm>
          <a:prstGeom prst="rect">
            <a:avLst/>
          </a:prstGeom>
          <a:noFill/>
        </p:spPr>
        <p:txBody>
          <a:bodyPr wrap="none" rtlCol="0">
            <a:spAutoFit/>
          </a:bodyPr>
          <a:lstStyle/>
          <a:p>
            <a:r>
              <a:rPr lang="fr-FR" sz="1400" dirty="0"/>
              <a:t>1 Ordinateur portable</a:t>
            </a:r>
          </a:p>
          <a:p>
            <a:r>
              <a:rPr lang="fr-FR" sz="1400" dirty="0"/>
              <a:t>1 Bagagerie</a:t>
            </a:r>
          </a:p>
          <a:p>
            <a:r>
              <a:rPr lang="fr-FR" sz="1400" dirty="0"/>
              <a:t>1 Casque</a:t>
            </a:r>
          </a:p>
        </p:txBody>
      </p:sp>
      <p:grpSp>
        <p:nvGrpSpPr>
          <p:cNvPr id="55" name="Groupe 54">
            <a:extLst>
              <a:ext uri="{FF2B5EF4-FFF2-40B4-BE49-F238E27FC236}">
                <a16:creationId xmlns:a16="http://schemas.microsoft.com/office/drawing/2014/main" id="{D3E61E18-9D84-438F-BC4B-5971CBF5D4D2}"/>
              </a:ext>
            </a:extLst>
          </p:cNvPr>
          <p:cNvGrpSpPr/>
          <p:nvPr/>
        </p:nvGrpSpPr>
        <p:grpSpPr>
          <a:xfrm>
            <a:off x="2279113" y="1696598"/>
            <a:ext cx="5911336" cy="1387085"/>
            <a:chOff x="2279113" y="1696598"/>
            <a:chExt cx="5911336" cy="1387085"/>
          </a:xfrm>
        </p:grpSpPr>
        <p:pic>
          <p:nvPicPr>
            <p:cNvPr id="56" name="Image 55">
              <a:extLst>
                <a:ext uri="{FF2B5EF4-FFF2-40B4-BE49-F238E27FC236}">
                  <a16:creationId xmlns:a16="http://schemas.microsoft.com/office/drawing/2014/main" id="{3F738814-5875-4AC7-99DC-769CB579E9D3}"/>
                </a:ext>
              </a:extLst>
            </p:cNvPr>
            <p:cNvPicPr>
              <a:picLocks noChangeAspect="1"/>
            </p:cNvPicPr>
            <p:nvPr/>
          </p:nvPicPr>
          <p:blipFill>
            <a:blip r:embed="rId6"/>
            <a:stretch>
              <a:fillRect/>
            </a:stretch>
          </p:blipFill>
          <p:spPr>
            <a:xfrm>
              <a:off x="3912821" y="1791297"/>
              <a:ext cx="1710511" cy="1292386"/>
            </a:xfrm>
            <a:prstGeom prst="rect">
              <a:avLst/>
            </a:prstGeom>
          </p:spPr>
        </p:pic>
        <p:pic>
          <p:nvPicPr>
            <p:cNvPr id="57" name="Image 56">
              <a:extLst>
                <a:ext uri="{FF2B5EF4-FFF2-40B4-BE49-F238E27FC236}">
                  <a16:creationId xmlns:a16="http://schemas.microsoft.com/office/drawing/2014/main" id="{83BFB3E0-9961-4615-B47B-6DC1FAA6E652}"/>
                </a:ext>
              </a:extLst>
            </p:cNvPr>
            <p:cNvPicPr>
              <a:picLocks noChangeAspect="1"/>
            </p:cNvPicPr>
            <p:nvPr/>
          </p:nvPicPr>
          <p:blipFill>
            <a:blip r:embed="rId7"/>
            <a:stretch>
              <a:fillRect/>
            </a:stretch>
          </p:blipFill>
          <p:spPr bwMode="auto">
            <a:xfrm>
              <a:off x="2279113" y="1696598"/>
              <a:ext cx="2045369" cy="1357748"/>
            </a:xfrm>
            <a:prstGeom prst="rect">
              <a:avLst/>
            </a:prstGeom>
          </p:spPr>
        </p:pic>
        <p:pic>
          <p:nvPicPr>
            <p:cNvPr id="58" name="Image 57">
              <a:extLst>
                <a:ext uri="{FF2B5EF4-FFF2-40B4-BE49-F238E27FC236}">
                  <a16:creationId xmlns:a16="http://schemas.microsoft.com/office/drawing/2014/main" id="{D144E8B1-F8B7-409A-A423-F19A78D7A910}"/>
                </a:ext>
              </a:extLst>
            </p:cNvPr>
            <p:cNvPicPr>
              <a:picLocks noChangeAspect="1"/>
            </p:cNvPicPr>
            <p:nvPr/>
          </p:nvPicPr>
          <p:blipFill>
            <a:blip r:embed="rId8"/>
            <a:stretch>
              <a:fillRect/>
            </a:stretch>
          </p:blipFill>
          <p:spPr bwMode="auto">
            <a:xfrm>
              <a:off x="5436096" y="1771480"/>
              <a:ext cx="1224136" cy="1312203"/>
            </a:xfrm>
            <a:prstGeom prst="rect">
              <a:avLst/>
            </a:prstGeom>
          </p:spPr>
        </p:pic>
        <p:pic>
          <p:nvPicPr>
            <p:cNvPr id="59" name="Image 58">
              <a:extLst>
                <a:ext uri="{FF2B5EF4-FFF2-40B4-BE49-F238E27FC236}">
                  <a16:creationId xmlns:a16="http://schemas.microsoft.com/office/drawing/2014/main" id="{FFC33B85-B394-4D9E-8757-468486DD16B3}"/>
                </a:ext>
              </a:extLst>
            </p:cNvPr>
            <p:cNvPicPr>
              <a:picLocks noChangeAspect="1"/>
            </p:cNvPicPr>
            <p:nvPr/>
          </p:nvPicPr>
          <p:blipFill>
            <a:blip r:embed="rId9"/>
            <a:stretch>
              <a:fillRect/>
            </a:stretch>
          </p:blipFill>
          <p:spPr bwMode="auto">
            <a:xfrm>
              <a:off x="6911836" y="2166643"/>
              <a:ext cx="475348" cy="475348"/>
            </a:xfrm>
            <a:prstGeom prst="rect">
              <a:avLst/>
            </a:prstGeom>
          </p:spPr>
        </p:pic>
        <p:sp>
          <p:nvSpPr>
            <p:cNvPr id="60" name="ZoneTexte 59">
              <a:extLst>
                <a:ext uri="{FF2B5EF4-FFF2-40B4-BE49-F238E27FC236}">
                  <a16:creationId xmlns:a16="http://schemas.microsoft.com/office/drawing/2014/main" id="{CF03B44A-8242-4D0C-BF03-053B1B00CE4E}"/>
                </a:ext>
              </a:extLst>
            </p:cNvPr>
            <p:cNvSpPr txBox="1"/>
            <p:nvPr/>
          </p:nvSpPr>
          <p:spPr bwMode="auto">
            <a:xfrm>
              <a:off x="6583919" y="2609450"/>
              <a:ext cx="1606530" cy="338554"/>
            </a:xfrm>
            <a:prstGeom prst="rect">
              <a:avLst/>
            </a:prstGeom>
            <a:noFill/>
          </p:spPr>
          <p:txBody>
            <a:bodyPr wrap="square" rtlCol="0">
              <a:spAutoFit/>
            </a:bodyPr>
            <a:lstStyle/>
            <a:p>
              <a:r>
                <a:rPr lang="fr-FR" sz="1600" dirty="0">
                  <a:solidFill>
                    <a:srgbClr val="005A9E"/>
                  </a:solidFill>
                </a:rPr>
                <a:t>UN Phone</a:t>
              </a:r>
            </a:p>
          </p:txBody>
        </p:sp>
      </p:grpSp>
      <p:sp>
        <p:nvSpPr>
          <p:cNvPr id="62" name="ZoneTexte 61">
            <a:extLst>
              <a:ext uri="{FF2B5EF4-FFF2-40B4-BE49-F238E27FC236}">
                <a16:creationId xmlns:a16="http://schemas.microsoft.com/office/drawing/2014/main" id="{5711871F-D9CF-47AB-AEC8-566B6ADB0550}"/>
              </a:ext>
            </a:extLst>
          </p:cNvPr>
          <p:cNvSpPr txBox="1"/>
          <p:nvPr/>
        </p:nvSpPr>
        <p:spPr bwMode="auto">
          <a:xfrm>
            <a:off x="5874275" y="4521140"/>
            <a:ext cx="2674406" cy="698717"/>
          </a:xfrm>
          <a:prstGeom prst="rect">
            <a:avLst/>
          </a:prstGeom>
          <a:noFill/>
        </p:spPr>
        <p:txBody>
          <a:bodyPr wrap="square" rtlCol="0">
            <a:spAutoFit/>
          </a:bodyPr>
          <a:lstStyle/>
          <a:p>
            <a:pPr lvl="0" algn="ctr">
              <a:lnSpc>
                <a:spcPct val="150000"/>
              </a:lnSpc>
              <a:defRPr/>
            </a:pPr>
            <a:r>
              <a:rPr lang="fr-FR" sz="1400" b="1" dirty="0">
                <a:solidFill>
                  <a:srgbClr val="FF0000"/>
                </a:solidFill>
              </a:rPr>
              <a:t>Matériel supplémentaire mis à disposition par l’Université</a:t>
            </a:r>
          </a:p>
        </p:txBody>
      </p:sp>
    </p:spTree>
    <p:extLst>
      <p:ext uri="{BB962C8B-B14F-4D97-AF65-F5344CB8AC3E}">
        <p14:creationId xmlns:p14="http://schemas.microsoft.com/office/powerpoint/2010/main" val="8212811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4" name="Espace réservé du texte 1"/>
          <p:cNvSpPr>
            <a:spLocks noGrp="1"/>
          </p:cNvSpPr>
          <p:nvPr>
            <p:ph type="body" sz="quarter" idx="11"/>
          </p:nvPr>
        </p:nvSpPr>
        <p:spPr bwMode="auto"/>
        <p:txBody>
          <a:bodyPr/>
          <a:lstStyle/>
          <a:p>
            <a:pPr algn="just"/>
            <a:r>
              <a:rPr lang="fr-FR" dirty="0"/>
              <a:t>Comment restituer mon matériel ? </a:t>
            </a:r>
          </a:p>
        </p:txBody>
      </p:sp>
      <p:sp>
        <p:nvSpPr>
          <p:cNvPr id="6" name="Espace réservé du pied de page 4"/>
          <p:cNvSpPr>
            <a:spLocks/>
          </p:cNvSpPr>
          <p:nvPr/>
        </p:nvSpPr>
        <p:spPr bwMode="auto">
          <a:xfrm>
            <a:off x="0" y="6356350"/>
            <a:ext cx="9144000" cy="365125"/>
          </a:xfrm>
          <a:prstGeom prst="rect">
            <a:avLst/>
          </a:prstGeom>
        </p:spPr>
        <p:txBody>
          <a:bodyPr vert="horz" lIns="91440" tIns="45720" rIns="91440" bIns="45720" rtlCol="0" anchor="ctr"/>
          <a:lstStyle>
            <a:defPPr>
              <a:defRPr lang="fr-FR"/>
            </a:defPPr>
            <a:lvl1pPr algn="ctr">
              <a:spcBef>
                <a:spcPts val="0"/>
              </a:spcBef>
              <a:spcAft>
                <a:spcPts val="0"/>
              </a:spcAft>
              <a:defRPr sz="1200">
                <a:solidFill>
                  <a:schemeClr val="tx1">
                    <a:tint val="75000"/>
                  </a:schemeClr>
                </a:solidFill>
                <a:latin typeface="Arial"/>
                <a:ea typeface="ヒラギノ角ゴ Pro W3"/>
                <a:cs typeface="ヒラギノ角ゴ Pro W3"/>
              </a:defRPr>
            </a:lvl1pPr>
            <a:lvl2pPr marL="457200" algn="l">
              <a:spcBef>
                <a:spcPts val="0"/>
              </a:spcBef>
              <a:spcAft>
                <a:spcPts val="0"/>
              </a:spcAft>
              <a:defRPr sz="2400">
                <a:solidFill>
                  <a:schemeClr val="tx1"/>
                </a:solidFill>
                <a:latin typeface="Arial"/>
                <a:ea typeface="ヒラギノ角ゴ Pro W3"/>
                <a:cs typeface="+mn-cs"/>
              </a:defRPr>
            </a:lvl2pPr>
            <a:lvl3pPr marL="914400" algn="l">
              <a:spcBef>
                <a:spcPts val="0"/>
              </a:spcBef>
              <a:spcAft>
                <a:spcPts val="0"/>
              </a:spcAft>
              <a:defRPr sz="2400">
                <a:solidFill>
                  <a:schemeClr val="tx1"/>
                </a:solidFill>
                <a:latin typeface="Arial"/>
                <a:ea typeface="ヒラギノ角ゴ Pro W3"/>
                <a:cs typeface="+mn-cs"/>
              </a:defRPr>
            </a:lvl3pPr>
            <a:lvl4pPr marL="1371600" algn="l">
              <a:spcBef>
                <a:spcPts val="0"/>
              </a:spcBef>
              <a:spcAft>
                <a:spcPts val="0"/>
              </a:spcAft>
              <a:defRPr sz="2400">
                <a:solidFill>
                  <a:schemeClr val="tx1"/>
                </a:solidFill>
                <a:latin typeface="Arial"/>
                <a:ea typeface="ヒラギノ角ゴ Pro W3"/>
                <a:cs typeface="+mn-cs"/>
              </a:defRPr>
            </a:lvl4pPr>
            <a:lvl5pPr marL="1828800" algn="l">
              <a:spcBef>
                <a:spcPts val="0"/>
              </a:spcBef>
              <a:spcAft>
                <a:spcPts val="0"/>
              </a:spcAft>
              <a:defRPr sz="2400">
                <a:solidFill>
                  <a:schemeClr val="tx1"/>
                </a:solidFill>
                <a:latin typeface="Arial"/>
                <a:ea typeface="ヒラギノ角ゴ Pro W3"/>
                <a:cs typeface="+mn-cs"/>
              </a:defRPr>
            </a:lvl5pPr>
            <a:lvl6pPr marL="2286000" algn="l" defTabSz="914400">
              <a:defRPr sz="2400">
                <a:solidFill>
                  <a:schemeClr val="tx1"/>
                </a:solidFill>
                <a:latin typeface="Arial"/>
                <a:ea typeface="ヒラギノ角ゴ Pro W3"/>
                <a:cs typeface="+mn-cs"/>
              </a:defRPr>
            </a:lvl6pPr>
            <a:lvl7pPr marL="2743200" algn="l" defTabSz="914400">
              <a:defRPr sz="2400">
                <a:solidFill>
                  <a:schemeClr val="tx1"/>
                </a:solidFill>
                <a:latin typeface="Arial"/>
                <a:ea typeface="ヒラギノ角ゴ Pro W3"/>
                <a:cs typeface="+mn-cs"/>
              </a:defRPr>
            </a:lvl7pPr>
            <a:lvl8pPr marL="3200400" algn="l" defTabSz="914400">
              <a:defRPr sz="2400">
                <a:solidFill>
                  <a:schemeClr val="tx1"/>
                </a:solidFill>
                <a:latin typeface="Arial"/>
                <a:ea typeface="ヒラギノ角ゴ Pro W3"/>
                <a:cs typeface="+mn-cs"/>
              </a:defRPr>
            </a:lvl8pPr>
            <a:lvl9pPr marL="3657600" algn="l" defTabSz="914400">
              <a:defRPr sz="2400">
                <a:solidFill>
                  <a:schemeClr val="tx1"/>
                </a:solidFill>
                <a:latin typeface="Arial"/>
                <a:ea typeface="ヒラギノ角ゴ Pro W3"/>
                <a:cs typeface="+mn-cs"/>
              </a:defRPr>
            </a:lvl9pPr>
          </a:lstStyle>
          <a:p>
            <a:pPr>
              <a:defRPr/>
            </a:pPr>
            <a:r>
              <a:rPr lang="fr-FR" b="1" dirty="0">
                <a:solidFill>
                  <a:srgbClr val="D0D700"/>
                </a:solidFill>
                <a:latin typeface="Trebuchet MS"/>
              </a:rPr>
              <a:t>[</a:t>
            </a:r>
            <a:r>
              <a:rPr lang="fr-FR" b="1" dirty="0">
                <a:solidFill>
                  <a:srgbClr val="003667"/>
                </a:solidFill>
                <a:latin typeface="Trebuchet MS"/>
              </a:rPr>
              <a:t>AGS </a:t>
            </a:r>
            <a:r>
              <a:rPr lang="fr-FR" dirty="0">
                <a:solidFill>
                  <a:srgbClr val="003667"/>
                </a:solidFill>
              </a:rPr>
              <a:t>2021-07-05</a:t>
            </a:r>
            <a:r>
              <a:rPr lang="fr-FR" b="1" dirty="0">
                <a:solidFill>
                  <a:srgbClr val="D0D700"/>
                </a:solidFill>
                <a:latin typeface="Trebuchet MS"/>
              </a:rPr>
              <a:t>]</a:t>
            </a:r>
          </a:p>
        </p:txBody>
      </p:sp>
      <p:sp>
        <p:nvSpPr>
          <p:cNvPr id="24" name="ZoneTexte 23">
            <a:extLst>
              <a:ext uri="{FF2B5EF4-FFF2-40B4-BE49-F238E27FC236}">
                <a16:creationId xmlns:a16="http://schemas.microsoft.com/office/drawing/2014/main" id="{66529F1F-E449-403D-8BCC-A1B25ADBE904}"/>
              </a:ext>
            </a:extLst>
          </p:cNvPr>
          <p:cNvSpPr txBox="1"/>
          <p:nvPr/>
        </p:nvSpPr>
        <p:spPr bwMode="auto">
          <a:xfrm>
            <a:off x="199179" y="1087141"/>
            <a:ext cx="8644141" cy="4678204"/>
          </a:xfrm>
          <a:prstGeom prst="rect">
            <a:avLst/>
          </a:prstGeom>
          <a:noFill/>
        </p:spPr>
        <p:txBody>
          <a:bodyPr wrap="square" rtlCol="0">
            <a:spAutoFit/>
          </a:bodyPr>
          <a:lstStyle/>
          <a:p>
            <a:pPr algn="just"/>
            <a:r>
              <a:rPr lang="fr-FR" dirty="0"/>
              <a:t>1 - J’ouvre un ticket de demande d’assistance numérique.</a:t>
            </a:r>
          </a:p>
          <a:p>
            <a:pPr algn="just"/>
            <a:endParaRPr lang="fr-FR" dirty="0"/>
          </a:p>
          <a:p>
            <a:pPr algn="just"/>
            <a:endParaRPr lang="fr-FR" dirty="0"/>
          </a:p>
          <a:p>
            <a:pPr algn="just"/>
            <a:endParaRPr lang="fr-FR" dirty="0"/>
          </a:p>
          <a:p>
            <a:pPr algn="just"/>
            <a:endParaRPr lang="fr-FR" dirty="0"/>
          </a:p>
          <a:p>
            <a:pPr algn="just"/>
            <a:r>
              <a:rPr lang="fr-FR" dirty="0"/>
              <a:t>		</a:t>
            </a:r>
          </a:p>
          <a:p>
            <a:pPr algn="just"/>
            <a:endParaRPr lang="fr-FR" sz="1000" dirty="0"/>
          </a:p>
          <a:p>
            <a:pPr algn="just"/>
            <a:endParaRPr lang="fr-FR" dirty="0"/>
          </a:p>
          <a:p>
            <a:pPr algn="just"/>
            <a:r>
              <a:rPr lang="fr-FR" dirty="0"/>
              <a:t>2 - En retour, je suis informé du lieu de rendez-vous et des créneaux de permanence me permettant de venir déposer mon matériel.</a:t>
            </a:r>
          </a:p>
          <a:p>
            <a:pPr algn="just"/>
            <a:endParaRPr lang="fr-FR" dirty="0"/>
          </a:p>
          <a:p>
            <a:pPr algn="just"/>
            <a:r>
              <a:rPr lang="fr-FR" dirty="0"/>
              <a:t>3 -</a:t>
            </a:r>
          </a:p>
        </p:txBody>
      </p:sp>
      <p:pic>
        <p:nvPicPr>
          <p:cNvPr id="28" name="Image 27">
            <a:extLst>
              <a:ext uri="{FF2B5EF4-FFF2-40B4-BE49-F238E27FC236}">
                <a16:creationId xmlns:a16="http://schemas.microsoft.com/office/drawing/2014/main" id="{1373EA93-C5D2-4893-88D3-D9C6594A4312}"/>
              </a:ext>
            </a:extLst>
          </p:cNvPr>
          <p:cNvPicPr>
            <a:picLocks noChangeAspect="1"/>
          </p:cNvPicPr>
          <p:nvPr/>
        </p:nvPicPr>
        <p:blipFill>
          <a:blip r:embed="rId2"/>
          <a:stretch>
            <a:fillRect/>
          </a:stretch>
        </p:blipFill>
        <p:spPr bwMode="auto">
          <a:xfrm>
            <a:off x="1043608" y="4916279"/>
            <a:ext cx="1236186" cy="1236186"/>
          </a:xfrm>
          <a:prstGeom prst="rect">
            <a:avLst/>
          </a:prstGeom>
        </p:spPr>
      </p:pic>
      <p:pic>
        <p:nvPicPr>
          <p:cNvPr id="29" name="Image 28">
            <a:extLst>
              <a:ext uri="{FF2B5EF4-FFF2-40B4-BE49-F238E27FC236}">
                <a16:creationId xmlns:a16="http://schemas.microsoft.com/office/drawing/2014/main" id="{BC885F60-684B-44CF-9D16-B8F176EE295C}"/>
              </a:ext>
            </a:extLst>
          </p:cNvPr>
          <p:cNvPicPr>
            <a:picLocks noChangeAspect="1"/>
          </p:cNvPicPr>
          <p:nvPr/>
        </p:nvPicPr>
        <p:blipFill>
          <a:blip r:embed="rId3"/>
          <a:stretch>
            <a:fillRect/>
          </a:stretch>
        </p:blipFill>
        <p:spPr bwMode="auto">
          <a:xfrm>
            <a:off x="3903157" y="4920326"/>
            <a:ext cx="1236186" cy="1236186"/>
          </a:xfrm>
          <a:prstGeom prst="rect">
            <a:avLst/>
          </a:prstGeom>
        </p:spPr>
      </p:pic>
      <p:pic>
        <p:nvPicPr>
          <p:cNvPr id="30" name="Image 29">
            <a:extLst>
              <a:ext uri="{FF2B5EF4-FFF2-40B4-BE49-F238E27FC236}">
                <a16:creationId xmlns:a16="http://schemas.microsoft.com/office/drawing/2014/main" id="{6DD805D8-4468-43AF-953D-75E5DE688213}"/>
              </a:ext>
            </a:extLst>
          </p:cNvPr>
          <p:cNvPicPr>
            <a:picLocks noChangeAspect="1"/>
          </p:cNvPicPr>
          <p:nvPr/>
        </p:nvPicPr>
        <p:blipFill>
          <a:blip r:embed="rId2"/>
          <a:stretch>
            <a:fillRect/>
          </a:stretch>
        </p:blipFill>
        <p:spPr bwMode="auto">
          <a:xfrm>
            <a:off x="6396175" y="4924218"/>
            <a:ext cx="1236186" cy="1236186"/>
          </a:xfrm>
          <a:prstGeom prst="rect">
            <a:avLst/>
          </a:prstGeom>
        </p:spPr>
      </p:pic>
      <p:pic>
        <p:nvPicPr>
          <p:cNvPr id="31" name="Image 30">
            <a:extLst>
              <a:ext uri="{FF2B5EF4-FFF2-40B4-BE49-F238E27FC236}">
                <a16:creationId xmlns:a16="http://schemas.microsoft.com/office/drawing/2014/main" id="{499476B6-911A-4159-A0FE-78477D5D0915}"/>
              </a:ext>
            </a:extLst>
          </p:cNvPr>
          <p:cNvPicPr>
            <a:picLocks noChangeAspect="1"/>
          </p:cNvPicPr>
          <p:nvPr/>
        </p:nvPicPr>
        <p:blipFill>
          <a:blip r:embed="rId4"/>
          <a:stretch>
            <a:fillRect/>
          </a:stretch>
        </p:blipFill>
        <p:spPr bwMode="auto">
          <a:xfrm>
            <a:off x="1890284" y="5327335"/>
            <a:ext cx="448788" cy="431527"/>
          </a:xfrm>
          <a:prstGeom prst="rect">
            <a:avLst/>
          </a:prstGeom>
        </p:spPr>
      </p:pic>
      <p:pic>
        <p:nvPicPr>
          <p:cNvPr id="32" name="Image 31">
            <a:extLst>
              <a:ext uri="{FF2B5EF4-FFF2-40B4-BE49-F238E27FC236}">
                <a16:creationId xmlns:a16="http://schemas.microsoft.com/office/drawing/2014/main" id="{A14F0C2F-56C7-4F14-A67E-69054F9D86CB}"/>
              </a:ext>
            </a:extLst>
          </p:cNvPr>
          <p:cNvPicPr>
            <a:picLocks noChangeAspect="1"/>
          </p:cNvPicPr>
          <p:nvPr/>
        </p:nvPicPr>
        <p:blipFill>
          <a:blip r:embed="rId4"/>
          <a:stretch>
            <a:fillRect/>
          </a:stretch>
        </p:blipFill>
        <p:spPr bwMode="auto">
          <a:xfrm>
            <a:off x="4387217" y="4822961"/>
            <a:ext cx="369565" cy="355351"/>
          </a:xfrm>
          <a:prstGeom prst="rect">
            <a:avLst/>
          </a:prstGeom>
        </p:spPr>
      </p:pic>
      <p:sp>
        <p:nvSpPr>
          <p:cNvPr id="35" name="Flèche : droite 34">
            <a:extLst>
              <a:ext uri="{FF2B5EF4-FFF2-40B4-BE49-F238E27FC236}">
                <a16:creationId xmlns:a16="http://schemas.microsoft.com/office/drawing/2014/main" id="{AF83BEB1-C2CB-4EDD-B37B-373DB7198841}"/>
              </a:ext>
            </a:extLst>
          </p:cNvPr>
          <p:cNvSpPr/>
          <p:nvPr/>
        </p:nvSpPr>
        <p:spPr bwMode="auto">
          <a:xfrm>
            <a:off x="2629494" y="5434034"/>
            <a:ext cx="712186" cy="299222"/>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36" name="Flèche : droite 35">
            <a:extLst>
              <a:ext uri="{FF2B5EF4-FFF2-40B4-BE49-F238E27FC236}">
                <a16:creationId xmlns:a16="http://schemas.microsoft.com/office/drawing/2014/main" id="{F12F066D-AE12-47DC-9E55-9AD4D1D1B5F3}"/>
              </a:ext>
            </a:extLst>
          </p:cNvPr>
          <p:cNvSpPr/>
          <p:nvPr/>
        </p:nvSpPr>
        <p:spPr bwMode="auto">
          <a:xfrm>
            <a:off x="5542494" y="5434034"/>
            <a:ext cx="712186" cy="299222"/>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grpSp>
        <p:nvGrpSpPr>
          <p:cNvPr id="37" name="Groupe 36">
            <a:extLst>
              <a:ext uri="{FF2B5EF4-FFF2-40B4-BE49-F238E27FC236}">
                <a16:creationId xmlns:a16="http://schemas.microsoft.com/office/drawing/2014/main" id="{8C05BCCF-6977-4289-950E-A58E79268715}"/>
              </a:ext>
            </a:extLst>
          </p:cNvPr>
          <p:cNvGrpSpPr/>
          <p:nvPr/>
        </p:nvGrpSpPr>
        <p:grpSpPr>
          <a:xfrm>
            <a:off x="971600" y="1628800"/>
            <a:ext cx="7360519" cy="1935107"/>
            <a:chOff x="1315937" y="4302806"/>
            <a:chExt cx="7360519" cy="1935107"/>
          </a:xfrm>
        </p:grpSpPr>
        <p:grpSp>
          <p:nvGrpSpPr>
            <p:cNvPr id="38" name="Groupe 37">
              <a:extLst>
                <a:ext uri="{FF2B5EF4-FFF2-40B4-BE49-F238E27FC236}">
                  <a16:creationId xmlns:a16="http://schemas.microsoft.com/office/drawing/2014/main" id="{03E30C84-42A8-4915-80AB-0B6B8A1B3CF1}"/>
                </a:ext>
              </a:extLst>
            </p:cNvPr>
            <p:cNvGrpSpPr/>
            <p:nvPr/>
          </p:nvGrpSpPr>
          <p:grpSpPr>
            <a:xfrm>
              <a:off x="1315937" y="4302806"/>
              <a:ext cx="3210868" cy="1935107"/>
              <a:chOff x="2483768" y="1412776"/>
              <a:chExt cx="3210868" cy="1935107"/>
            </a:xfrm>
          </p:grpSpPr>
          <p:pic>
            <p:nvPicPr>
              <p:cNvPr id="42" name="Image 41">
                <a:extLst>
                  <a:ext uri="{FF2B5EF4-FFF2-40B4-BE49-F238E27FC236}">
                    <a16:creationId xmlns:a16="http://schemas.microsoft.com/office/drawing/2014/main" id="{D53006E0-51AC-4BFB-B9ED-5C8F6056F5DE}"/>
                  </a:ext>
                </a:extLst>
              </p:cNvPr>
              <p:cNvPicPr>
                <a:picLocks noChangeAspect="1"/>
              </p:cNvPicPr>
              <p:nvPr/>
            </p:nvPicPr>
            <p:blipFill>
              <a:blip r:embed="rId5"/>
              <a:stretch>
                <a:fillRect/>
              </a:stretch>
            </p:blipFill>
            <p:spPr>
              <a:xfrm>
                <a:off x="2627784" y="1412776"/>
                <a:ext cx="3066852" cy="1935107"/>
              </a:xfrm>
              <a:prstGeom prst="rect">
                <a:avLst/>
              </a:prstGeom>
            </p:spPr>
          </p:pic>
          <p:sp>
            <p:nvSpPr>
              <p:cNvPr id="43" name="Rectangle : coins arrondis 42">
                <a:extLst>
                  <a:ext uri="{FF2B5EF4-FFF2-40B4-BE49-F238E27FC236}">
                    <a16:creationId xmlns:a16="http://schemas.microsoft.com/office/drawing/2014/main" id="{1A5BF42F-7B66-4660-AEC2-5D519D3F402E}"/>
                  </a:ext>
                </a:extLst>
              </p:cNvPr>
              <p:cNvSpPr/>
              <p:nvPr/>
            </p:nvSpPr>
            <p:spPr bwMode="auto">
              <a:xfrm>
                <a:off x="2483768" y="2103142"/>
                <a:ext cx="2880320" cy="461761"/>
              </a:xfrm>
              <a:prstGeom prst="roundRect">
                <a:avLst/>
              </a:prstGeom>
              <a:noFill/>
              <a:ln w="28575">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grpSp>
        <p:sp>
          <p:nvSpPr>
            <p:cNvPr id="39" name="Rectangle : coins arrondis 38">
              <a:extLst>
                <a:ext uri="{FF2B5EF4-FFF2-40B4-BE49-F238E27FC236}">
                  <a16:creationId xmlns:a16="http://schemas.microsoft.com/office/drawing/2014/main" id="{4F892B3F-DB0E-4E09-84A7-B681BC7783B2}"/>
                </a:ext>
              </a:extLst>
            </p:cNvPr>
            <p:cNvSpPr/>
            <p:nvPr/>
          </p:nvSpPr>
          <p:spPr bwMode="auto">
            <a:xfrm>
              <a:off x="4758143" y="4993172"/>
              <a:ext cx="3918313" cy="461761"/>
            </a:xfrm>
            <a:prstGeom prst="roundRect">
              <a:avLst/>
            </a:prstGeom>
            <a:noFill/>
            <a:ln w="28575">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40" name="ZoneTexte 39">
              <a:extLst>
                <a:ext uri="{FF2B5EF4-FFF2-40B4-BE49-F238E27FC236}">
                  <a16:creationId xmlns:a16="http://schemas.microsoft.com/office/drawing/2014/main" id="{336F83C6-34D1-4D94-A788-52CB3AC2BD44}"/>
                </a:ext>
              </a:extLst>
            </p:cNvPr>
            <p:cNvSpPr txBox="1"/>
            <p:nvPr/>
          </p:nvSpPr>
          <p:spPr>
            <a:xfrm>
              <a:off x="4340274" y="5070163"/>
              <a:ext cx="4336182" cy="307777"/>
            </a:xfrm>
            <a:prstGeom prst="rect">
              <a:avLst/>
            </a:prstGeom>
            <a:noFill/>
          </p:spPr>
          <p:txBody>
            <a:bodyPr wrap="square" rtlCol="0">
              <a:spAutoFit/>
            </a:bodyPr>
            <a:lstStyle/>
            <a:p>
              <a:r>
                <a:rPr lang="fr-FR" sz="1400" dirty="0"/>
                <a:t>ou    dans un autre outil de mis à ma disposition</a:t>
              </a:r>
            </a:p>
          </p:txBody>
        </p:sp>
        <p:sp>
          <p:nvSpPr>
            <p:cNvPr id="41" name="ZoneTexte 40">
              <a:extLst>
                <a:ext uri="{FF2B5EF4-FFF2-40B4-BE49-F238E27FC236}">
                  <a16:creationId xmlns:a16="http://schemas.microsoft.com/office/drawing/2014/main" id="{8759B81D-D2B8-4C46-88F4-EE68A67CEA8F}"/>
                </a:ext>
              </a:extLst>
            </p:cNvPr>
            <p:cNvSpPr txBox="1"/>
            <p:nvPr/>
          </p:nvSpPr>
          <p:spPr>
            <a:xfrm>
              <a:off x="5789940" y="4304129"/>
              <a:ext cx="1404552" cy="261610"/>
            </a:xfrm>
            <a:prstGeom prst="rect">
              <a:avLst/>
            </a:prstGeom>
            <a:noFill/>
          </p:spPr>
          <p:txBody>
            <a:bodyPr wrap="none" rtlCol="0">
              <a:spAutoFit/>
            </a:bodyPr>
            <a:lstStyle/>
            <a:p>
              <a:r>
                <a:rPr lang="fr-FR" sz="1100" b="1" dirty="0">
                  <a:solidFill>
                    <a:srgbClr val="002060"/>
                  </a:solidFill>
                </a:rPr>
                <a:t>Selon le périmètre</a:t>
              </a:r>
            </a:p>
          </p:txBody>
        </p:sp>
      </p:grpSp>
    </p:spTree>
    <p:extLst>
      <p:ext uri="{BB962C8B-B14F-4D97-AF65-F5344CB8AC3E}">
        <p14:creationId xmlns:p14="http://schemas.microsoft.com/office/powerpoint/2010/main" val="213874815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4" name="Espace réservé du texte 1"/>
          <p:cNvSpPr>
            <a:spLocks noGrp="1"/>
          </p:cNvSpPr>
          <p:nvPr>
            <p:ph type="body" sz="quarter" idx="10"/>
          </p:nvPr>
        </p:nvSpPr>
        <p:spPr bwMode="auto"/>
        <p:txBody>
          <a:bodyPr/>
          <a:lstStyle/>
          <a:p>
            <a:r>
              <a:rPr lang="fr-FR" dirty="0"/>
              <a:t>Mon travail à Nantes Université s’arrête</a:t>
            </a:r>
          </a:p>
        </p:txBody>
      </p:sp>
      <p:sp>
        <p:nvSpPr>
          <p:cNvPr id="5" name="Espace réservé du pied de page 4"/>
          <p:cNvSpPr>
            <a:spLocks/>
          </p:cNvSpPr>
          <p:nvPr/>
        </p:nvSpPr>
        <p:spPr bwMode="auto">
          <a:xfrm>
            <a:off x="0" y="6356350"/>
            <a:ext cx="9144000" cy="365125"/>
          </a:xfrm>
          <a:prstGeom prst="rect">
            <a:avLst/>
          </a:prstGeom>
        </p:spPr>
        <p:txBody>
          <a:bodyPr vert="horz" lIns="91440" tIns="45720" rIns="91440" bIns="45720" rtlCol="0" anchor="ctr"/>
          <a:lstStyle>
            <a:defPPr>
              <a:defRPr lang="fr-FR"/>
            </a:defPPr>
            <a:lvl1pPr algn="ctr">
              <a:spcBef>
                <a:spcPts val="0"/>
              </a:spcBef>
              <a:spcAft>
                <a:spcPts val="0"/>
              </a:spcAft>
              <a:defRPr sz="1200">
                <a:solidFill>
                  <a:schemeClr val="tx1">
                    <a:tint val="75000"/>
                  </a:schemeClr>
                </a:solidFill>
                <a:latin typeface="Arial"/>
                <a:ea typeface="ヒラギノ角ゴ Pro W3"/>
                <a:cs typeface="ヒラギノ角ゴ Pro W3"/>
              </a:defRPr>
            </a:lvl1pPr>
            <a:lvl2pPr marL="457200" algn="l">
              <a:spcBef>
                <a:spcPts val="0"/>
              </a:spcBef>
              <a:spcAft>
                <a:spcPts val="0"/>
              </a:spcAft>
              <a:defRPr sz="2400">
                <a:solidFill>
                  <a:schemeClr val="tx1"/>
                </a:solidFill>
                <a:latin typeface="Arial"/>
                <a:ea typeface="ヒラギノ角ゴ Pro W3"/>
                <a:cs typeface="+mn-cs"/>
              </a:defRPr>
            </a:lvl2pPr>
            <a:lvl3pPr marL="914400" algn="l">
              <a:spcBef>
                <a:spcPts val="0"/>
              </a:spcBef>
              <a:spcAft>
                <a:spcPts val="0"/>
              </a:spcAft>
              <a:defRPr sz="2400">
                <a:solidFill>
                  <a:schemeClr val="tx1"/>
                </a:solidFill>
                <a:latin typeface="Arial"/>
                <a:ea typeface="ヒラギノ角ゴ Pro W3"/>
                <a:cs typeface="+mn-cs"/>
              </a:defRPr>
            </a:lvl3pPr>
            <a:lvl4pPr marL="1371600" algn="l">
              <a:spcBef>
                <a:spcPts val="0"/>
              </a:spcBef>
              <a:spcAft>
                <a:spcPts val="0"/>
              </a:spcAft>
              <a:defRPr sz="2400">
                <a:solidFill>
                  <a:schemeClr val="tx1"/>
                </a:solidFill>
                <a:latin typeface="Arial"/>
                <a:ea typeface="ヒラギノ角ゴ Pro W3"/>
                <a:cs typeface="+mn-cs"/>
              </a:defRPr>
            </a:lvl4pPr>
            <a:lvl5pPr marL="1828800" algn="l">
              <a:spcBef>
                <a:spcPts val="0"/>
              </a:spcBef>
              <a:spcAft>
                <a:spcPts val="0"/>
              </a:spcAft>
              <a:defRPr sz="2400">
                <a:solidFill>
                  <a:schemeClr val="tx1"/>
                </a:solidFill>
                <a:latin typeface="Arial"/>
                <a:ea typeface="ヒラギノ角ゴ Pro W3"/>
                <a:cs typeface="+mn-cs"/>
              </a:defRPr>
            </a:lvl5pPr>
            <a:lvl6pPr marL="2286000" algn="l" defTabSz="914400">
              <a:defRPr sz="2400">
                <a:solidFill>
                  <a:schemeClr val="tx1"/>
                </a:solidFill>
                <a:latin typeface="Arial"/>
                <a:ea typeface="ヒラギノ角ゴ Pro W3"/>
                <a:cs typeface="+mn-cs"/>
              </a:defRPr>
            </a:lvl6pPr>
            <a:lvl7pPr marL="2743200" algn="l" defTabSz="914400">
              <a:defRPr sz="2400">
                <a:solidFill>
                  <a:schemeClr val="tx1"/>
                </a:solidFill>
                <a:latin typeface="Arial"/>
                <a:ea typeface="ヒラギノ角ゴ Pro W3"/>
                <a:cs typeface="+mn-cs"/>
              </a:defRPr>
            </a:lvl7pPr>
            <a:lvl8pPr marL="3200400" algn="l" defTabSz="914400">
              <a:defRPr sz="2400">
                <a:solidFill>
                  <a:schemeClr val="tx1"/>
                </a:solidFill>
                <a:latin typeface="Arial"/>
                <a:ea typeface="ヒラギノ角ゴ Pro W3"/>
                <a:cs typeface="+mn-cs"/>
              </a:defRPr>
            </a:lvl8pPr>
            <a:lvl9pPr marL="3657600" algn="l" defTabSz="914400">
              <a:defRPr sz="2400">
                <a:solidFill>
                  <a:schemeClr val="tx1"/>
                </a:solidFill>
                <a:latin typeface="Arial"/>
                <a:ea typeface="ヒラギノ角ゴ Pro W3"/>
                <a:cs typeface="+mn-cs"/>
              </a:defRPr>
            </a:lvl9pPr>
          </a:lstStyle>
          <a:p>
            <a:pPr>
              <a:defRPr/>
            </a:pPr>
            <a:r>
              <a:rPr lang="fr-FR" b="1" dirty="0">
                <a:solidFill>
                  <a:srgbClr val="D0D700"/>
                </a:solidFill>
                <a:latin typeface="Trebuchet MS"/>
              </a:rPr>
              <a:t>[</a:t>
            </a:r>
            <a:r>
              <a:rPr lang="fr-FR" b="1" dirty="0">
                <a:solidFill>
                  <a:srgbClr val="003667"/>
                </a:solidFill>
                <a:latin typeface="Trebuchet MS"/>
              </a:rPr>
              <a:t>AGS </a:t>
            </a:r>
            <a:r>
              <a:rPr lang="fr-FR" dirty="0">
                <a:solidFill>
                  <a:srgbClr val="003667"/>
                </a:solidFill>
              </a:rPr>
              <a:t>2021-07-05</a:t>
            </a:r>
            <a:r>
              <a:rPr lang="fr-FR" b="1" dirty="0">
                <a:solidFill>
                  <a:srgbClr val="D0D700"/>
                </a:solidFill>
                <a:latin typeface="Trebuchet MS"/>
              </a:rPr>
              <a:t>]</a:t>
            </a:r>
          </a:p>
        </p:txBody>
      </p:sp>
    </p:spTree>
    <p:extLst>
      <p:ext uri="{BB962C8B-B14F-4D97-AF65-F5344CB8AC3E}">
        <p14:creationId xmlns:p14="http://schemas.microsoft.com/office/powerpoint/2010/main" val="319364096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35" name="Rectangle : coins arrondis 34">
            <a:extLst>
              <a:ext uri="{FF2B5EF4-FFF2-40B4-BE49-F238E27FC236}">
                <a16:creationId xmlns:a16="http://schemas.microsoft.com/office/drawing/2014/main" id="{A2B6E67C-EF10-4380-A616-8F8A300D3EAD}"/>
              </a:ext>
            </a:extLst>
          </p:cNvPr>
          <p:cNvSpPr/>
          <p:nvPr/>
        </p:nvSpPr>
        <p:spPr bwMode="auto">
          <a:xfrm>
            <a:off x="6200817" y="1756737"/>
            <a:ext cx="2674137" cy="4193545"/>
          </a:xfrm>
          <a:prstGeom prst="roundRect">
            <a:avLst>
              <a:gd name="adj" fmla="val 7703"/>
            </a:avLst>
          </a:prstGeom>
          <a:noFill/>
          <a:ln w="28575">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4" name="Espace réservé du texte 1"/>
          <p:cNvSpPr>
            <a:spLocks noGrp="1"/>
          </p:cNvSpPr>
          <p:nvPr>
            <p:ph type="body" sz="quarter" idx="11"/>
          </p:nvPr>
        </p:nvSpPr>
        <p:spPr bwMode="auto">
          <a:xfrm>
            <a:off x="168721" y="0"/>
            <a:ext cx="8806355" cy="908720"/>
          </a:xfrm>
        </p:spPr>
        <p:txBody>
          <a:bodyPr/>
          <a:lstStyle/>
          <a:p>
            <a:pPr algn="just"/>
            <a:r>
              <a:rPr lang="fr-FR" dirty="0"/>
              <a:t>Je quitte l’établissement : </a:t>
            </a:r>
            <a:r>
              <a:rPr lang="fr-FR" dirty="0">
                <a:solidFill>
                  <a:srgbClr val="FF0000"/>
                </a:solidFill>
              </a:rPr>
              <a:t>Je restitue le matériel</a:t>
            </a:r>
          </a:p>
        </p:txBody>
      </p:sp>
      <p:sp>
        <p:nvSpPr>
          <p:cNvPr id="6" name="Espace réservé du pied de page 4"/>
          <p:cNvSpPr>
            <a:spLocks/>
          </p:cNvSpPr>
          <p:nvPr/>
        </p:nvSpPr>
        <p:spPr bwMode="auto">
          <a:xfrm>
            <a:off x="0" y="6356350"/>
            <a:ext cx="9144000" cy="365125"/>
          </a:xfrm>
          <a:prstGeom prst="rect">
            <a:avLst/>
          </a:prstGeom>
        </p:spPr>
        <p:txBody>
          <a:bodyPr vert="horz" lIns="91440" tIns="45720" rIns="91440" bIns="45720" rtlCol="0" anchor="ctr"/>
          <a:lstStyle>
            <a:defPPr>
              <a:defRPr lang="fr-FR"/>
            </a:defPPr>
            <a:lvl1pPr algn="ctr">
              <a:spcBef>
                <a:spcPts val="0"/>
              </a:spcBef>
              <a:spcAft>
                <a:spcPts val="0"/>
              </a:spcAft>
              <a:defRPr sz="1200">
                <a:solidFill>
                  <a:schemeClr val="tx1">
                    <a:tint val="75000"/>
                  </a:schemeClr>
                </a:solidFill>
                <a:latin typeface="Arial"/>
                <a:ea typeface="ヒラギノ角ゴ Pro W3"/>
                <a:cs typeface="ヒラギノ角ゴ Pro W3"/>
              </a:defRPr>
            </a:lvl1pPr>
            <a:lvl2pPr marL="457200" algn="l">
              <a:spcBef>
                <a:spcPts val="0"/>
              </a:spcBef>
              <a:spcAft>
                <a:spcPts val="0"/>
              </a:spcAft>
              <a:defRPr sz="2400">
                <a:solidFill>
                  <a:schemeClr val="tx1"/>
                </a:solidFill>
                <a:latin typeface="Arial"/>
                <a:ea typeface="ヒラギノ角ゴ Pro W3"/>
                <a:cs typeface="+mn-cs"/>
              </a:defRPr>
            </a:lvl2pPr>
            <a:lvl3pPr marL="914400" algn="l">
              <a:spcBef>
                <a:spcPts val="0"/>
              </a:spcBef>
              <a:spcAft>
                <a:spcPts val="0"/>
              </a:spcAft>
              <a:defRPr sz="2400">
                <a:solidFill>
                  <a:schemeClr val="tx1"/>
                </a:solidFill>
                <a:latin typeface="Arial"/>
                <a:ea typeface="ヒラギノ角ゴ Pro W3"/>
                <a:cs typeface="+mn-cs"/>
              </a:defRPr>
            </a:lvl3pPr>
            <a:lvl4pPr marL="1371600" algn="l">
              <a:spcBef>
                <a:spcPts val="0"/>
              </a:spcBef>
              <a:spcAft>
                <a:spcPts val="0"/>
              </a:spcAft>
              <a:defRPr sz="2400">
                <a:solidFill>
                  <a:schemeClr val="tx1"/>
                </a:solidFill>
                <a:latin typeface="Arial"/>
                <a:ea typeface="ヒラギノ角ゴ Pro W3"/>
                <a:cs typeface="+mn-cs"/>
              </a:defRPr>
            </a:lvl4pPr>
            <a:lvl5pPr marL="1828800" algn="l">
              <a:spcBef>
                <a:spcPts val="0"/>
              </a:spcBef>
              <a:spcAft>
                <a:spcPts val="0"/>
              </a:spcAft>
              <a:defRPr sz="2400">
                <a:solidFill>
                  <a:schemeClr val="tx1"/>
                </a:solidFill>
                <a:latin typeface="Arial"/>
                <a:ea typeface="ヒラギノ角ゴ Pro W3"/>
                <a:cs typeface="+mn-cs"/>
              </a:defRPr>
            </a:lvl5pPr>
            <a:lvl6pPr marL="2286000" algn="l" defTabSz="914400">
              <a:defRPr sz="2400">
                <a:solidFill>
                  <a:schemeClr val="tx1"/>
                </a:solidFill>
                <a:latin typeface="Arial"/>
                <a:ea typeface="ヒラギノ角ゴ Pro W3"/>
                <a:cs typeface="+mn-cs"/>
              </a:defRPr>
            </a:lvl6pPr>
            <a:lvl7pPr marL="2743200" algn="l" defTabSz="914400">
              <a:defRPr sz="2400">
                <a:solidFill>
                  <a:schemeClr val="tx1"/>
                </a:solidFill>
                <a:latin typeface="Arial"/>
                <a:ea typeface="ヒラギノ角ゴ Pro W3"/>
                <a:cs typeface="+mn-cs"/>
              </a:defRPr>
            </a:lvl7pPr>
            <a:lvl8pPr marL="3200400" algn="l" defTabSz="914400">
              <a:defRPr sz="2400">
                <a:solidFill>
                  <a:schemeClr val="tx1"/>
                </a:solidFill>
                <a:latin typeface="Arial"/>
                <a:ea typeface="ヒラギノ角ゴ Pro W3"/>
                <a:cs typeface="+mn-cs"/>
              </a:defRPr>
            </a:lvl8pPr>
            <a:lvl9pPr marL="3657600" algn="l" defTabSz="914400">
              <a:defRPr sz="2400">
                <a:solidFill>
                  <a:schemeClr val="tx1"/>
                </a:solidFill>
                <a:latin typeface="Arial"/>
                <a:ea typeface="ヒラギノ角ゴ Pro W3"/>
                <a:cs typeface="+mn-cs"/>
              </a:defRPr>
            </a:lvl9pPr>
          </a:lstStyle>
          <a:p>
            <a:pPr>
              <a:defRPr/>
            </a:pPr>
            <a:r>
              <a:rPr lang="fr-FR" b="1" dirty="0">
                <a:solidFill>
                  <a:srgbClr val="D0D700"/>
                </a:solidFill>
                <a:latin typeface="Trebuchet MS"/>
              </a:rPr>
              <a:t>[</a:t>
            </a:r>
            <a:r>
              <a:rPr lang="fr-FR" b="1" dirty="0">
                <a:solidFill>
                  <a:srgbClr val="003667"/>
                </a:solidFill>
                <a:latin typeface="Trebuchet MS"/>
              </a:rPr>
              <a:t>AGS </a:t>
            </a:r>
            <a:r>
              <a:rPr lang="fr-FR" dirty="0">
                <a:solidFill>
                  <a:srgbClr val="003667"/>
                </a:solidFill>
              </a:rPr>
              <a:t>2021-07-05</a:t>
            </a:r>
            <a:r>
              <a:rPr lang="fr-FR" b="1" dirty="0">
                <a:solidFill>
                  <a:srgbClr val="D0D700"/>
                </a:solidFill>
                <a:latin typeface="Trebuchet MS"/>
              </a:rPr>
              <a:t>]</a:t>
            </a:r>
          </a:p>
        </p:txBody>
      </p:sp>
      <p:sp>
        <p:nvSpPr>
          <p:cNvPr id="27" name="ZoneTexte 26">
            <a:extLst>
              <a:ext uri="{FF2B5EF4-FFF2-40B4-BE49-F238E27FC236}">
                <a16:creationId xmlns:a16="http://schemas.microsoft.com/office/drawing/2014/main" id="{F33551A2-8C45-4A22-91B8-FF210C56F731}"/>
              </a:ext>
            </a:extLst>
          </p:cNvPr>
          <p:cNvSpPr txBox="1"/>
          <p:nvPr/>
        </p:nvSpPr>
        <p:spPr bwMode="auto">
          <a:xfrm>
            <a:off x="168722" y="4251933"/>
            <a:ext cx="3983783" cy="2031325"/>
          </a:xfrm>
          <a:prstGeom prst="rect">
            <a:avLst/>
          </a:prstGeom>
          <a:noFill/>
        </p:spPr>
        <p:txBody>
          <a:bodyPr wrap="none" rtlCol="0">
            <a:spAutoFit/>
          </a:bodyPr>
          <a:lstStyle/>
          <a:p>
            <a:r>
              <a:rPr lang="fr-FR" sz="1400" dirty="0"/>
              <a:t>1 Ecran </a:t>
            </a:r>
            <a:r>
              <a:rPr lang="fr-FR" sz="1400" i="1" dirty="0"/>
              <a:t>(22 à 24 Pouces)</a:t>
            </a:r>
          </a:p>
          <a:p>
            <a:r>
              <a:rPr lang="fr-FR" sz="1400" dirty="0"/>
              <a:t>1 Station d’accueil</a:t>
            </a:r>
          </a:p>
          <a:p>
            <a:r>
              <a:rPr lang="fr-FR" sz="1400" dirty="0"/>
              <a:t>1 Clavier filaire</a:t>
            </a:r>
          </a:p>
          <a:p>
            <a:r>
              <a:rPr lang="fr-FR" sz="1400" dirty="0"/>
              <a:t>1 Souris filaire</a:t>
            </a:r>
          </a:p>
          <a:p>
            <a:endParaRPr lang="fr-FR" sz="1400" dirty="0"/>
          </a:p>
          <a:p>
            <a:r>
              <a:rPr lang="fr-FR" sz="1400" dirty="0"/>
              <a:t>+</a:t>
            </a:r>
          </a:p>
          <a:p>
            <a:r>
              <a:rPr lang="fr-FR" sz="1400" i="1" dirty="0"/>
              <a:t>2eme écran suivant les missions</a:t>
            </a:r>
          </a:p>
          <a:p>
            <a:endParaRPr lang="fr-FR" sz="1400" dirty="0"/>
          </a:p>
          <a:p>
            <a:r>
              <a:rPr lang="fr-FR" sz="1400" dirty="0"/>
              <a:t>(*) il est pris en charge par l’équipe informatique</a:t>
            </a:r>
          </a:p>
        </p:txBody>
      </p:sp>
      <p:sp>
        <p:nvSpPr>
          <p:cNvPr id="17" name="ZoneTexte 16">
            <a:extLst>
              <a:ext uri="{FF2B5EF4-FFF2-40B4-BE49-F238E27FC236}">
                <a16:creationId xmlns:a16="http://schemas.microsoft.com/office/drawing/2014/main" id="{00580F48-EFFA-4449-946B-115AE712B235}"/>
              </a:ext>
            </a:extLst>
          </p:cNvPr>
          <p:cNvSpPr txBox="1"/>
          <p:nvPr/>
        </p:nvSpPr>
        <p:spPr bwMode="auto">
          <a:xfrm>
            <a:off x="556161" y="3680295"/>
            <a:ext cx="1215752" cy="461665"/>
          </a:xfrm>
          <a:prstGeom prst="rect">
            <a:avLst/>
          </a:prstGeom>
          <a:noFill/>
        </p:spPr>
        <p:txBody>
          <a:bodyPr wrap="square" rtlCol="0">
            <a:spAutoFit/>
          </a:bodyPr>
          <a:lstStyle/>
          <a:p>
            <a:r>
              <a:rPr lang="fr-FR" dirty="0"/>
              <a:t>Bureau</a:t>
            </a:r>
          </a:p>
        </p:txBody>
      </p:sp>
      <p:sp>
        <p:nvSpPr>
          <p:cNvPr id="18" name="ZoneTexte 17">
            <a:extLst>
              <a:ext uri="{FF2B5EF4-FFF2-40B4-BE49-F238E27FC236}">
                <a16:creationId xmlns:a16="http://schemas.microsoft.com/office/drawing/2014/main" id="{433A5365-D7D1-4950-8933-085DDD26B8C9}"/>
              </a:ext>
            </a:extLst>
          </p:cNvPr>
          <p:cNvSpPr txBox="1"/>
          <p:nvPr/>
        </p:nvSpPr>
        <p:spPr bwMode="auto">
          <a:xfrm>
            <a:off x="6948264" y="3680295"/>
            <a:ext cx="1495559" cy="461665"/>
          </a:xfrm>
          <a:prstGeom prst="rect">
            <a:avLst/>
          </a:prstGeom>
          <a:noFill/>
        </p:spPr>
        <p:txBody>
          <a:bodyPr wrap="square" rtlCol="0">
            <a:spAutoFit/>
          </a:bodyPr>
          <a:lstStyle/>
          <a:p>
            <a:r>
              <a:rPr lang="fr-FR" dirty="0"/>
              <a:t>Domicile</a:t>
            </a:r>
          </a:p>
        </p:txBody>
      </p:sp>
      <p:sp>
        <p:nvSpPr>
          <p:cNvPr id="39" name="ZoneTexte 38">
            <a:extLst>
              <a:ext uri="{FF2B5EF4-FFF2-40B4-BE49-F238E27FC236}">
                <a16:creationId xmlns:a16="http://schemas.microsoft.com/office/drawing/2014/main" id="{5E741A97-768F-409B-845C-91F3A27386AC}"/>
              </a:ext>
            </a:extLst>
          </p:cNvPr>
          <p:cNvSpPr txBox="1"/>
          <p:nvPr/>
        </p:nvSpPr>
        <p:spPr bwMode="auto">
          <a:xfrm>
            <a:off x="1043608" y="3301649"/>
            <a:ext cx="4948728" cy="461665"/>
          </a:xfrm>
          <a:prstGeom prst="rect">
            <a:avLst/>
          </a:prstGeom>
          <a:solidFill>
            <a:schemeClr val="bg1"/>
          </a:solidFill>
        </p:spPr>
        <p:txBody>
          <a:bodyPr wrap="square" rtlCol="0">
            <a:spAutoFit/>
          </a:bodyPr>
          <a:lstStyle/>
          <a:p>
            <a:r>
              <a:rPr lang="fr-FR" dirty="0"/>
              <a:t>L’équipement qui reste en place (*)</a:t>
            </a:r>
          </a:p>
        </p:txBody>
      </p:sp>
      <p:sp>
        <p:nvSpPr>
          <p:cNvPr id="41" name="Rectangle : coins arrondis 40">
            <a:extLst>
              <a:ext uri="{FF2B5EF4-FFF2-40B4-BE49-F238E27FC236}">
                <a16:creationId xmlns:a16="http://schemas.microsoft.com/office/drawing/2014/main" id="{B889D603-A526-4C5B-80E6-B3D7EC2CA5B0}"/>
              </a:ext>
            </a:extLst>
          </p:cNvPr>
          <p:cNvSpPr/>
          <p:nvPr/>
        </p:nvSpPr>
        <p:spPr bwMode="auto">
          <a:xfrm>
            <a:off x="104323" y="1749218"/>
            <a:ext cx="8765165" cy="1474369"/>
          </a:xfrm>
          <a:prstGeom prst="roundRect">
            <a:avLst/>
          </a:prstGeom>
          <a:noFill/>
          <a:ln w="28575">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pic>
        <p:nvPicPr>
          <p:cNvPr id="42" name="Image 41">
            <a:extLst>
              <a:ext uri="{FF2B5EF4-FFF2-40B4-BE49-F238E27FC236}">
                <a16:creationId xmlns:a16="http://schemas.microsoft.com/office/drawing/2014/main" id="{5FEFDFD7-F816-4E31-963D-AF614F548010}"/>
              </a:ext>
            </a:extLst>
          </p:cNvPr>
          <p:cNvPicPr>
            <a:picLocks noChangeAspect="1"/>
          </p:cNvPicPr>
          <p:nvPr/>
        </p:nvPicPr>
        <p:blipFill>
          <a:blip r:embed="rId2"/>
          <a:stretch>
            <a:fillRect/>
          </a:stretch>
        </p:blipFill>
        <p:spPr>
          <a:xfrm>
            <a:off x="7579428" y="409012"/>
            <a:ext cx="1290060" cy="1306390"/>
          </a:xfrm>
          <a:prstGeom prst="rect">
            <a:avLst/>
          </a:prstGeom>
        </p:spPr>
      </p:pic>
      <p:sp>
        <p:nvSpPr>
          <p:cNvPr id="43" name="ZoneTexte 42">
            <a:extLst>
              <a:ext uri="{FF2B5EF4-FFF2-40B4-BE49-F238E27FC236}">
                <a16:creationId xmlns:a16="http://schemas.microsoft.com/office/drawing/2014/main" id="{5DD69937-C5EB-489D-A820-9DB774DE0A5B}"/>
              </a:ext>
            </a:extLst>
          </p:cNvPr>
          <p:cNvSpPr txBox="1"/>
          <p:nvPr/>
        </p:nvSpPr>
        <p:spPr bwMode="auto">
          <a:xfrm>
            <a:off x="1433784" y="907718"/>
            <a:ext cx="6092269" cy="830997"/>
          </a:xfrm>
          <a:prstGeom prst="rect">
            <a:avLst/>
          </a:prstGeom>
          <a:noFill/>
        </p:spPr>
        <p:txBody>
          <a:bodyPr wrap="square" rtlCol="0">
            <a:spAutoFit/>
          </a:bodyPr>
          <a:lstStyle/>
          <a:p>
            <a:pPr algn="ctr"/>
            <a:r>
              <a:rPr lang="fr-FR" dirty="0"/>
              <a:t>Je rends tous les équipements nomades et ceux mis à ma disposition à mon domicile</a:t>
            </a:r>
          </a:p>
        </p:txBody>
      </p:sp>
      <p:pic>
        <p:nvPicPr>
          <p:cNvPr id="47" name="Image 46">
            <a:extLst>
              <a:ext uri="{FF2B5EF4-FFF2-40B4-BE49-F238E27FC236}">
                <a16:creationId xmlns:a16="http://schemas.microsoft.com/office/drawing/2014/main" id="{2DBEC9A3-97E9-4F4A-BA61-0E98DE4A3D95}"/>
              </a:ext>
            </a:extLst>
          </p:cNvPr>
          <p:cNvPicPr>
            <a:picLocks noChangeAspect="1"/>
          </p:cNvPicPr>
          <p:nvPr/>
        </p:nvPicPr>
        <p:blipFill>
          <a:blip r:embed="rId3"/>
          <a:stretch>
            <a:fillRect/>
          </a:stretch>
        </p:blipFill>
        <p:spPr>
          <a:xfrm>
            <a:off x="6229839" y="2962035"/>
            <a:ext cx="2639650" cy="228600"/>
          </a:xfrm>
          <a:prstGeom prst="rect">
            <a:avLst/>
          </a:prstGeom>
        </p:spPr>
      </p:pic>
      <p:pic>
        <p:nvPicPr>
          <p:cNvPr id="48" name="Image 47">
            <a:extLst>
              <a:ext uri="{FF2B5EF4-FFF2-40B4-BE49-F238E27FC236}">
                <a16:creationId xmlns:a16="http://schemas.microsoft.com/office/drawing/2014/main" id="{3764C116-178C-45D0-81C4-7CA899C4BB61}"/>
              </a:ext>
            </a:extLst>
          </p:cNvPr>
          <p:cNvPicPr>
            <a:picLocks noChangeAspect="1"/>
          </p:cNvPicPr>
          <p:nvPr/>
        </p:nvPicPr>
        <p:blipFill>
          <a:blip r:embed="rId3"/>
          <a:stretch>
            <a:fillRect/>
          </a:stretch>
        </p:blipFill>
        <p:spPr bwMode="auto">
          <a:xfrm>
            <a:off x="6182976" y="1787537"/>
            <a:ext cx="231879" cy="1357747"/>
          </a:xfrm>
          <a:prstGeom prst="rect">
            <a:avLst/>
          </a:prstGeom>
        </p:spPr>
      </p:pic>
      <p:pic>
        <p:nvPicPr>
          <p:cNvPr id="63" name="Image 62">
            <a:extLst>
              <a:ext uri="{FF2B5EF4-FFF2-40B4-BE49-F238E27FC236}">
                <a16:creationId xmlns:a16="http://schemas.microsoft.com/office/drawing/2014/main" id="{6F71951D-E998-49F8-883A-8EB2788D82D9}"/>
              </a:ext>
            </a:extLst>
          </p:cNvPr>
          <p:cNvPicPr>
            <a:picLocks noChangeAspect="1"/>
          </p:cNvPicPr>
          <p:nvPr/>
        </p:nvPicPr>
        <p:blipFill>
          <a:blip r:embed="rId4"/>
          <a:stretch>
            <a:fillRect/>
          </a:stretch>
        </p:blipFill>
        <p:spPr>
          <a:xfrm>
            <a:off x="6078317" y="1777033"/>
            <a:ext cx="504825" cy="1446554"/>
          </a:xfrm>
          <a:prstGeom prst="rect">
            <a:avLst/>
          </a:prstGeom>
        </p:spPr>
      </p:pic>
      <p:pic>
        <p:nvPicPr>
          <p:cNvPr id="64" name="Image 63">
            <a:extLst>
              <a:ext uri="{FF2B5EF4-FFF2-40B4-BE49-F238E27FC236}">
                <a16:creationId xmlns:a16="http://schemas.microsoft.com/office/drawing/2014/main" id="{B78F63EC-D7C2-4512-AB3D-0B8E57C13BAE}"/>
              </a:ext>
            </a:extLst>
          </p:cNvPr>
          <p:cNvPicPr>
            <a:picLocks noChangeAspect="1"/>
          </p:cNvPicPr>
          <p:nvPr/>
        </p:nvPicPr>
        <p:blipFill>
          <a:blip r:embed="rId4"/>
          <a:stretch>
            <a:fillRect/>
          </a:stretch>
        </p:blipFill>
        <p:spPr bwMode="auto">
          <a:xfrm>
            <a:off x="6224373" y="3021348"/>
            <a:ext cx="2587535" cy="620044"/>
          </a:xfrm>
          <a:prstGeom prst="rect">
            <a:avLst/>
          </a:prstGeom>
        </p:spPr>
      </p:pic>
      <p:grpSp>
        <p:nvGrpSpPr>
          <p:cNvPr id="36" name="Groupe 35">
            <a:extLst>
              <a:ext uri="{FF2B5EF4-FFF2-40B4-BE49-F238E27FC236}">
                <a16:creationId xmlns:a16="http://schemas.microsoft.com/office/drawing/2014/main" id="{A2D52CEF-B68D-45E3-8118-FB89F5A6916E}"/>
              </a:ext>
            </a:extLst>
          </p:cNvPr>
          <p:cNvGrpSpPr/>
          <p:nvPr/>
        </p:nvGrpSpPr>
        <p:grpSpPr>
          <a:xfrm>
            <a:off x="2193500" y="1783220"/>
            <a:ext cx="5911336" cy="1381594"/>
            <a:chOff x="2279113" y="1749050"/>
            <a:chExt cx="5911336" cy="1357747"/>
          </a:xfrm>
        </p:grpSpPr>
        <p:pic>
          <p:nvPicPr>
            <p:cNvPr id="37" name="Image 36">
              <a:extLst>
                <a:ext uri="{FF2B5EF4-FFF2-40B4-BE49-F238E27FC236}">
                  <a16:creationId xmlns:a16="http://schemas.microsoft.com/office/drawing/2014/main" id="{3AF31925-EF69-4A41-992D-91616B7FA23C}"/>
                </a:ext>
              </a:extLst>
            </p:cNvPr>
            <p:cNvPicPr>
              <a:picLocks noChangeAspect="1"/>
            </p:cNvPicPr>
            <p:nvPr/>
          </p:nvPicPr>
          <p:blipFill>
            <a:blip r:embed="rId5"/>
            <a:stretch>
              <a:fillRect/>
            </a:stretch>
          </p:blipFill>
          <p:spPr>
            <a:xfrm>
              <a:off x="3912821" y="1791297"/>
              <a:ext cx="1710511" cy="1292386"/>
            </a:xfrm>
            <a:prstGeom prst="rect">
              <a:avLst/>
            </a:prstGeom>
          </p:spPr>
        </p:pic>
        <p:pic>
          <p:nvPicPr>
            <p:cNvPr id="38" name="Image 37">
              <a:extLst>
                <a:ext uri="{FF2B5EF4-FFF2-40B4-BE49-F238E27FC236}">
                  <a16:creationId xmlns:a16="http://schemas.microsoft.com/office/drawing/2014/main" id="{2D808299-6E6C-4755-94F9-54E59691B155}"/>
                </a:ext>
              </a:extLst>
            </p:cNvPr>
            <p:cNvPicPr>
              <a:picLocks noChangeAspect="1"/>
            </p:cNvPicPr>
            <p:nvPr/>
          </p:nvPicPr>
          <p:blipFill>
            <a:blip r:embed="rId6"/>
            <a:stretch>
              <a:fillRect/>
            </a:stretch>
          </p:blipFill>
          <p:spPr bwMode="auto">
            <a:xfrm>
              <a:off x="2279113" y="1749050"/>
              <a:ext cx="2045369" cy="1357747"/>
            </a:xfrm>
            <a:prstGeom prst="rect">
              <a:avLst/>
            </a:prstGeom>
          </p:spPr>
        </p:pic>
        <p:pic>
          <p:nvPicPr>
            <p:cNvPr id="40" name="Image 39">
              <a:extLst>
                <a:ext uri="{FF2B5EF4-FFF2-40B4-BE49-F238E27FC236}">
                  <a16:creationId xmlns:a16="http://schemas.microsoft.com/office/drawing/2014/main" id="{9314389A-8710-4F10-8453-CF91547CCA09}"/>
                </a:ext>
              </a:extLst>
            </p:cNvPr>
            <p:cNvPicPr>
              <a:picLocks noChangeAspect="1"/>
            </p:cNvPicPr>
            <p:nvPr/>
          </p:nvPicPr>
          <p:blipFill>
            <a:blip r:embed="rId7"/>
            <a:stretch>
              <a:fillRect/>
            </a:stretch>
          </p:blipFill>
          <p:spPr bwMode="auto">
            <a:xfrm>
              <a:off x="5436096" y="1771480"/>
              <a:ext cx="1224136" cy="1312203"/>
            </a:xfrm>
            <a:prstGeom prst="rect">
              <a:avLst/>
            </a:prstGeom>
          </p:spPr>
        </p:pic>
        <p:pic>
          <p:nvPicPr>
            <p:cNvPr id="44" name="Image 43">
              <a:extLst>
                <a:ext uri="{FF2B5EF4-FFF2-40B4-BE49-F238E27FC236}">
                  <a16:creationId xmlns:a16="http://schemas.microsoft.com/office/drawing/2014/main" id="{EB72652D-22BE-48AF-A31F-B5DB1415151F}"/>
                </a:ext>
              </a:extLst>
            </p:cNvPr>
            <p:cNvPicPr>
              <a:picLocks noChangeAspect="1"/>
            </p:cNvPicPr>
            <p:nvPr/>
          </p:nvPicPr>
          <p:blipFill>
            <a:blip r:embed="rId8"/>
            <a:stretch>
              <a:fillRect/>
            </a:stretch>
          </p:blipFill>
          <p:spPr bwMode="auto">
            <a:xfrm>
              <a:off x="6911836" y="2166643"/>
              <a:ext cx="475348" cy="475348"/>
            </a:xfrm>
            <a:prstGeom prst="rect">
              <a:avLst/>
            </a:prstGeom>
          </p:spPr>
        </p:pic>
        <p:sp>
          <p:nvSpPr>
            <p:cNvPr id="45" name="ZoneTexte 44">
              <a:extLst>
                <a:ext uri="{FF2B5EF4-FFF2-40B4-BE49-F238E27FC236}">
                  <a16:creationId xmlns:a16="http://schemas.microsoft.com/office/drawing/2014/main" id="{546FB06B-49AB-48B1-8E31-14AD007B0BB7}"/>
                </a:ext>
              </a:extLst>
            </p:cNvPr>
            <p:cNvSpPr txBox="1"/>
            <p:nvPr/>
          </p:nvSpPr>
          <p:spPr bwMode="auto">
            <a:xfrm>
              <a:off x="6583919" y="2609450"/>
              <a:ext cx="1606530" cy="338554"/>
            </a:xfrm>
            <a:prstGeom prst="rect">
              <a:avLst/>
            </a:prstGeom>
            <a:noFill/>
          </p:spPr>
          <p:txBody>
            <a:bodyPr wrap="square" rtlCol="0">
              <a:spAutoFit/>
            </a:bodyPr>
            <a:lstStyle/>
            <a:p>
              <a:r>
                <a:rPr lang="fr-FR" sz="1600" dirty="0">
                  <a:solidFill>
                    <a:srgbClr val="005A9E"/>
                  </a:solidFill>
                </a:rPr>
                <a:t>UN Phone</a:t>
              </a:r>
            </a:p>
          </p:txBody>
        </p:sp>
      </p:grpSp>
      <p:sp>
        <p:nvSpPr>
          <p:cNvPr id="46" name="ZoneTexte 45">
            <a:extLst>
              <a:ext uri="{FF2B5EF4-FFF2-40B4-BE49-F238E27FC236}">
                <a16:creationId xmlns:a16="http://schemas.microsoft.com/office/drawing/2014/main" id="{B21097F3-16B0-4895-AB2A-4AE20E105F3F}"/>
              </a:ext>
            </a:extLst>
          </p:cNvPr>
          <p:cNvSpPr txBox="1"/>
          <p:nvPr/>
        </p:nvSpPr>
        <p:spPr bwMode="auto">
          <a:xfrm>
            <a:off x="6414521" y="4329859"/>
            <a:ext cx="2243006" cy="1021883"/>
          </a:xfrm>
          <a:prstGeom prst="rect">
            <a:avLst/>
          </a:prstGeom>
          <a:noFill/>
        </p:spPr>
        <p:txBody>
          <a:bodyPr wrap="square" rtlCol="0">
            <a:spAutoFit/>
          </a:bodyPr>
          <a:lstStyle/>
          <a:p>
            <a:pPr lvl="0" algn="ctr">
              <a:lnSpc>
                <a:spcPct val="150000"/>
              </a:lnSpc>
              <a:defRPr/>
            </a:pPr>
            <a:r>
              <a:rPr lang="fr-FR" sz="1400" b="1" dirty="0">
                <a:solidFill>
                  <a:srgbClr val="FF0000"/>
                </a:solidFill>
              </a:rPr>
              <a:t>Matériel supplémentaire mis à disposition par l’Université</a:t>
            </a:r>
          </a:p>
        </p:txBody>
      </p:sp>
      <p:pic>
        <p:nvPicPr>
          <p:cNvPr id="49" name="Image 48">
            <a:extLst>
              <a:ext uri="{FF2B5EF4-FFF2-40B4-BE49-F238E27FC236}">
                <a16:creationId xmlns:a16="http://schemas.microsoft.com/office/drawing/2014/main" id="{1A1E0377-1144-4957-8C49-69B4B22974FE}"/>
              </a:ext>
            </a:extLst>
          </p:cNvPr>
          <p:cNvPicPr>
            <a:picLocks noChangeAspect="1"/>
          </p:cNvPicPr>
          <p:nvPr/>
        </p:nvPicPr>
        <p:blipFill>
          <a:blip r:embed="rId9"/>
          <a:stretch>
            <a:fillRect/>
          </a:stretch>
        </p:blipFill>
        <p:spPr bwMode="auto">
          <a:xfrm>
            <a:off x="2468440" y="3841375"/>
            <a:ext cx="1704307" cy="1275408"/>
          </a:xfrm>
          <a:prstGeom prst="rect">
            <a:avLst/>
          </a:prstGeom>
        </p:spPr>
      </p:pic>
      <p:pic>
        <p:nvPicPr>
          <p:cNvPr id="50" name="Image 49">
            <a:extLst>
              <a:ext uri="{FF2B5EF4-FFF2-40B4-BE49-F238E27FC236}">
                <a16:creationId xmlns:a16="http://schemas.microsoft.com/office/drawing/2014/main" id="{6C9EC121-9248-4760-89E2-AC7E1778AFE0}"/>
              </a:ext>
            </a:extLst>
          </p:cNvPr>
          <p:cNvPicPr>
            <a:picLocks noChangeAspect="1"/>
          </p:cNvPicPr>
          <p:nvPr/>
        </p:nvPicPr>
        <p:blipFill>
          <a:blip r:embed="rId9"/>
          <a:stretch>
            <a:fillRect/>
          </a:stretch>
        </p:blipFill>
        <p:spPr bwMode="auto">
          <a:xfrm>
            <a:off x="4067204" y="3841375"/>
            <a:ext cx="1704307" cy="1275408"/>
          </a:xfrm>
          <a:prstGeom prst="rect">
            <a:avLst/>
          </a:prstGeom>
        </p:spPr>
      </p:pic>
      <p:pic>
        <p:nvPicPr>
          <p:cNvPr id="54" name="Image 53">
            <a:extLst>
              <a:ext uri="{FF2B5EF4-FFF2-40B4-BE49-F238E27FC236}">
                <a16:creationId xmlns:a16="http://schemas.microsoft.com/office/drawing/2014/main" id="{664E2B7C-DDB4-470D-8715-7A9D7B229B89}"/>
              </a:ext>
            </a:extLst>
          </p:cNvPr>
          <p:cNvPicPr>
            <a:picLocks noChangeAspect="1"/>
          </p:cNvPicPr>
          <p:nvPr/>
        </p:nvPicPr>
        <p:blipFill>
          <a:blip r:embed="rId10"/>
          <a:stretch>
            <a:fillRect/>
          </a:stretch>
        </p:blipFill>
        <p:spPr bwMode="auto">
          <a:xfrm>
            <a:off x="2349409" y="5102018"/>
            <a:ext cx="918413" cy="507700"/>
          </a:xfrm>
          <a:prstGeom prst="rect">
            <a:avLst/>
          </a:prstGeom>
        </p:spPr>
      </p:pic>
      <p:sp>
        <p:nvSpPr>
          <p:cNvPr id="55" name="ZoneTexte 54">
            <a:extLst>
              <a:ext uri="{FF2B5EF4-FFF2-40B4-BE49-F238E27FC236}">
                <a16:creationId xmlns:a16="http://schemas.microsoft.com/office/drawing/2014/main" id="{3FBC6415-0DAB-49C9-9D78-A538537A3463}"/>
              </a:ext>
            </a:extLst>
          </p:cNvPr>
          <p:cNvSpPr txBox="1"/>
          <p:nvPr/>
        </p:nvSpPr>
        <p:spPr bwMode="auto">
          <a:xfrm>
            <a:off x="4167388" y="4110595"/>
            <a:ext cx="1503938" cy="461665"/>
          </a:xfrm>
          <a:prstGeom prst="rect">
            <a:avLst/>
          </a:prstGeom>
          <a:noFill/>
        </p:spPr>
        <p:txBody>
          <a:bodyPr wrap="none" rtlCol="0">
            <a:spAutoFit/>
          </a:bodyPr>
          <a:lstStyle/>
          <a:p>
            <a:r>
              <a:rPr lang="fr-FR" dirty="0">
                <a:solidFill>
                  <a:schemeClr val="accent5">
                    <a:lumMod val="40000"/>
                    <a:lumOff val="60000"/>
                  </a:schemeClr>
                </a:solidFill>
              </a:rPr>
              <a:t>Optionnel</a:t>
            </a:r>
          </a:p>
        </p:txBody>
      </p:sp>
      <p:pic>
        <p:nvPicPr>
          <p:cNvPr id="56" name="Image 55">
            <a:extLst>
              <a:ext uri="{FF2B5EF4-FFF2-40B4-BE49-F238E27FC236}">
                <a16:creationId xmlns:a16="http://schemas.microsoft.com/office/drawing/2014/main" id="{487DC23B-62CC-45B7-B6E4-1EAB524501C5}"/>
              </a:ext>
            </a:extLst>
          </p:cNvPr>
          <p:cNvPicPr>
            <a:picLocks noChangeAspect="1"/>
          </p:cNvPicPr>
          <p:nvPr/>
        </p:nvPicPr>
        <p:blipFill>
          <a:blip r:embed="rId11"/>
          <a:stretch>
            <a:fillRect/>
          </a:stretch>
        </p:blipFill>
        <p:spPr bwMode="auto">
          <a:xfrm>
            <a:off x="3405792" y="5120387"/>
            <a:ext cx="1434480" cy="486310"/>
          </a:xfrm>
          <a:prstGeom prst="rect">
            <a:avLst/>
          </a:prstGeom>
        </p:spPr>
      </p:pic>
      <p:pic>
        <p:nvPicPr>
          <p:cNvPr id="57" name="Image 56">
            <a:extLst>
              <a:ext uri="{FF2B5EF4-FFF2-40B4-BE49-F238E27FC236}">
                <a16:creationId xmlns:a16="http://schemas.microsoft.com/office/drawing/2014/main" id="{8E750279-B017-48FD-8D8C-3C07991D0D45}"/>
              </a:ext>
            </a:extLst>
          </p:cNvPr>
          <p:cNvPicPr>
            <a:picLocks noChangeAspect="1"/>
          </p:cNvPicPr>
          <p:nvPr/>
        </p:nvPicPr>
        <p:blipFill>
          <a:blip r:embed="rId12"/>
          <a:stretch>
            <a:fillRect/>
          </a:stretch>
        </p:blipFill>
        <p:spPr bwMode="auto">
          <a:xfrm>
            <a:off x="4967056" y="5236026"/>
            <a:ext cx="548521" cy="270956"/>
          </a:xfrm>
          <a:prstGeom prst="rect">
            <a:avLst/>
          </a:prstGeom>
        </p:spPr>
      </p:pic>
      <p:cxnSp>
        <p:nvCxnSpPr>
          <p:cNvPr id="58" name="Connecteur droit 57">
            <a:extLst>
              <a:ext uri="{FF2B5EF4-FFF2-40B4-BE49-F238E27FC236}">
                <a16:creationId xmlns:a16="http://schemas.microsoft.com/office/drawing/2014/main" id="{E0C3BCAA-3523-47CF-97A9-6D0F28FF2AFC}"/>
              </a:ext>
            </a:extLst>
          </p:cNvPr>
          <p:cNvCxnSpPr>
            <a:cxnSpLocks/>
          </p:cNvCxnSpPr>
          <p:nvPr/>
        </p:nvCxnSpPr>
        <p:spPr bwMode="auto">
          <a:xfrm>
            <a:off x="5915527" y="3670109"/>
            <a:ext cx="0" cy="2432545"/>
          </a:xfrm>
          <a:prstGeom prst="line">
            <a:avLst/>
          </a:prstGeom>
          <a:ln>
            <a:solidFill>
              <a:srgbClr val="00B050"/>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44172758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4" name="Espace réservé du texte 1"/>
          <p:cNvSpPr>
            <a:spLocks noGrp="1"/>
          </p:cNvSpPr>
          <p:nvPr>
            <p:ph type="body" sz="quarter" idx="10"/>
          </p:nvPr>
        </p:nvSpPr>
        <p:spPr bwMode="auto"/>
        <p:txBody>
          <a:bodyPr/>
          <a:lstStyle/>
          <a:p>
            <a:r>
              <a:rPr lang="fr-FR" dirty="0"/>
              <a:t>L’équipement usuel</a:t>
            </a:r>
          </a:p>
        </p:txBody>
      </p:sp>
      <p:sp>
        <p:nvSpPr>
          <p:cNvPr id="5" name="Espace réservé du pied de page 4"/>
          <p:cNvSpPr>
            <a:spLocks/>
          </p:cNvSpPr>
          <p:nvPr/>
        </p:nvSpPr>
        <p:spPr bwMode="auto">
          <a:xfrm>
            <a:off x="0" y="6356350"/>
            <a:ext cx="9144000" cy="365125"/>
          </a:xfrm>
          <a:prstGeom prst="rect">
            <a:avLst/>
          </a:prstGeom>
        </p:spPr>
        <p:txBody>
          <a:bodyPr vert="horz" lIns="91440" tIns="45720" rIns="91440" bIns="45720" rtlCol="0" anchor="ctr"/>
          <a:lstStyle>
            <a:defPPr>
              <a:defRPr lang="fr-FR"/>
            </a:defPPr>
            <a:lvl1pPr algn="ctr">
              <a:spcBef>
                <a:spcPts val="0"/>
              </a:spcBef>
              <a:spcAft>
                <a:spcPts val="0"/>
              </a:spcAft>
              <a:defRPr sz="1200">
                <a:solidFill>
                  <a:schemeClr val="tx1">
                    <a:tint val="75000"/>
                  </a:schemeClr>
                </a:solidFill>
                <a:latin typeface="Arial"/>
                <a:ea typeface="ヒラギノ角ゴ Pro W3"/>
                <a:cs typeface="ヒラギノ角ゴ Pro W3"/>
              </a:defRPr>
            </a:lvl1pPr>
            <a:lvl2pPr marL="457200" algn="l">
              <a:spcBef>
                <a:spcPts val="0"/>
              </a:spcBef>
              <a:spcAft>
                <a:spcPts val="0"/>
              </a:spcAft>
              <a:defRPr sz="2400">
                <a:solidFill>
                  <a:schemeClr val="tx1"/>
                </a:solidFill>
                <a:latin typeface="Arial"/>
                <a:ea typeface="ヒラギノ角ゴ Pro W3"/>
                <a:cs typeface="+mn-cs"/>
              </a:defRPr>
            </a:lvl2pPr>
            <a:lvl3pPr marL="914400" algn="l">
              <a:spcBef>
                <a:spcPts val="0"/>
              </a:spcBef>
              <a:spcAft>
                <a:spcPts val="0"/>
              </a:spcAft>
              <a:defRPr sz="2400">
                <a:solidFill>
                  <a:schemeClr val="tx1"/>
                </a:solidFill>
                <a:latin typeface="Arial"/>
                <a:ea typeface="ヒラギノ角ゴ Pro W3"/>
                <a:cs typeface="+mn-cs"/>
              </a:defRPr>
            </a:lvl3pPr>
            <a:lvl4pPr marL="1371600" algn="l">
              <a:spcBef>
                <a:spcPts val="0"/>
              </a:spcBef>
              <a:spcAft>
                <a:spcPts val="0"/>
              </a:spcAft>
              <a:defRPr sz="2400">
                <a:solidFill>
                  <a:schemeClr val="tx1"/>
                </a:solidFill>
                <a:latin typeface="Arial"/>
                <a:ea typeface="ヒラギノ角ゴ Pro W3"/>
                <a:cs typeface="+mn-cs"/>
              </a:defRPr>
            </a:lvl4pPr>
            <a:lvl5pPr marL="1828800" algn="l">
              <a:spcBef>
                <a:spcPts val="0"/>
              </a:spcBef>
              <a:spcAft>
                <a:spcPts val="0"/>
              </a:spcAft>
              <a:defRPr sz="2400">
                <a:solidFill>
                  <a:schemeClr val="tx1"/>
                </a:solidFill>
                <a:latin typeface="Arial"/>
                <a:ea typeface="ヒラギノ角ゴ Pro W3"/>
                <a:cs typeface="+mn-cs"/>
              </a:defRPr>
            </a:lvl5pPr>
            <a:lvl6pPr marL="2286000" algn="l" defTabSz="914400">
              <a:defRPr sz="2400">
                <a:solidFill>
                  <a:schemeClr val="tx1"/>
                </a:solidFill>
                <a:latin typeface="Arial"/>
                <a:ea typeface="ヒラギノ角ゴ Pro W3"/>
                <a:cs typeface="+mn-cs"/>
              </a:defRPr>
            </a:lvl6pPr>
            <a:lvl7pPr marL="2743200" algn="l" defTabSz="914400">
              <a:defRPr sz="2400">
                <a:solidFill>
                  <a:schemeClr val="tx1"/>
                </a:solidFill>
                <a:latin typeface="Arial"/>
                <a:ea typeface="ヒラギノ角ゴ Pro W3"/>
                <a:cs typeface="+mn-cs"/>
              </a:defRPr>
            </a:lvl7pPr>
            <a:lvl8pPr marL="3200400" algn="l" defTabSz="914400">
              <a:defRPr sz="2400">
                <a:solidFill>
                  <a:schemeClr val="tx1"/>
                </a:solidFill>
                <a:latin typeface="Arial"/>
                <a:ea typeface="ヒラギノ角ゴ Pro W3"/>
                <a:cs typeface="+mn-cs"/>
              </a:defRPr>
            </a:lvl8pPr>
            <a:lvl9pPr marL="3657600" algn="l" defTabSz="914400">
              <a:defRPr sz="2400">
                <a:solidFill>
                  <a:schemeClr val="tx1"/>
                </a:solidFill>
                <a:latin typeface="Arial"/>
                <a:ea typeface="ヒラギノ角ゴ Pro W3"/>
                <a:cs typeface="+mn-cs"/>
              </a:defRPr>
            </a:lvl9pPr>
          </a:lstStyle>
          <a:p>
            <a:pPr>
              <a:defRPr/>
            </a:pPr>
            <a:r>
              <a:rPr lang="fr-FR" b="1" dirty="0">
                <a:solidFill>
                  <a:srgbClr val="D0D700"/>
                </a:solidFill>
                <a:latin typeface="Trebuchet MS"/>
              </a:rPr>
              <a:t>[</a:t>
            </a:r>
            <a:r>
              <a:rPr lang="fr-FR" b="1" dirty="0">
                <a:solidFill>
                  <a:srgbClr val="003667"/>
                </a:solidFill>
                <a:latin typeface="Trebuchet MS"/>
              </a:rPr>
              <a:t>AGS </a:t>
            </a:r>
            <a:r>
              <a:rPr lang="fr-FR" dirty="0">
                <a:solidFill>
                  <a:srgbClr val="003667"/>
                </a:solidFill>
              </a:rPr>
              <a:t>2021-07-05</a:t>
            </a:r>
            <a:r>
              <a:rPr lang="fr-FR" b="1" dirty="0">
                <a:solidFill>
                  <a:srgbClr val="D0D700"/>
                </a:solidFill>
                <a:latin typeface="Trebuchet MS"/>
              </a:rPr>
              <a:t>]</a:t>
            </a:r>
          </a:p>
        </p:txBody>
      </p:sp>
    </p:spTree>
    <p:extLst>
      <p:ext uri="{BB962C8B-B14F-4D97-AF65-F5344CB8AC3E}">
        <p14:creationId xmlns:p14="http://schemas.microsoft.com/office/powerpoint/2010/main" val="197965038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4" name="Espace réservé du texte 1"/>
          <p:cNvSpPr>
            <a:spLocks noGrp="1"/>
          </p:cNvSpPr>
          <p:nvPr>
            <p:ph type="body" sz="quarter" idx="11"/>
          </p:nvPr>
        </p:nvSpPr>
        <p:spPr bwMode="auto"/>
        <p:txBody>
          <a:bodyPr/>
          <a:lstStyle/>
          <a:p>
            <a:pPr algn="just"/>
            <a:r>
              <a:rPr lang="fr-FR" dirty="0"/>
              <a:t>Comment restituer mon matériel ? </a:t>
            </a:r>
          </a:p>
        </p:txBody>
      </p:sp>
      <p:sp>
        <p:nvSpPr>
          <p:cNvPr id="6" name="Espace réservé du pied de page 4"/>
          <p:cNvSpPr>
            <a:spLocks/>
          </p:cNvSpPr>
          <p:nvPr/>
        </p:nvSpPr>
        <p:spPr bwMode="auto">
          <a:xfrm>
            <a:off x="0" y="6356350"/>
            <a:ext cx="9144000" cy="365125"/>
          </a:xfrm>
          <a:prstGeom prst="rect">
            <a:avLst/>
          </a:prstGeom>
        </p:spPr>
        <p:txBody>
          <a:bodyPr vert="horz" lIns="91440" tIns="45720" rIns="91440" bIns="45720" rtlCol="0" anchor="ctr"/>
          <a:lstStyle>
            <a:defPPr>
              <a:defRPr lang="fr-FR"/>
            </a:defPPr>
            <a:lvl1pPr algn="ctr">
              <a:spcBef>
                <a:spcPts val="0"/>
              </a:spcBef>
              <a:spcAft>
                <a:spcPts val="0"/>
              </a:spcAft>
              <a:defRPr sz="1200">
                <a:solidFill>
                  <a:schemeClr val="tx1">
                    <a:tint val="75000"/>
                  </a:schemeClr>
                </a:solidFill>
                <a:latin typeface="Arial"/>
                <a:ea typeface="ヒラギノ角ゴ Pro W3"/>
                <a:cs typeface="ヒラギノ角ゴ Pro W3"/>
              </a:defRPr>
            </a:lvl1pPr>
            <a:lvl2pPr marL="457200" algn="l">
              <a:spcBef>
                <a:spcPts val="0"/>
              </a:spcBef>
              <a:spcAft>
                <a:spcPts val="0"/>
              </a:spcAft>
              <a:defRPr sz="2400">
                <a:solidFill>
                  <a:schemeClr val="tx1"/>
                </a:solidFill>
                <a:latin typeface="Arial"/>
                <a:ea typeface="ヒラギノ角ゴ Pro W3"/>
                <a:cs typeface="+mn-cs"/>
              </a:defRPr>
            </a:lvl2pPr>
            <a:lvl3pPr marL="914400" algn="l">
              <a:spcBef>
                <a:spcPts val="0"/>
              </a:spcBef>
              <a:spcAft>
                <a:spcPts val="0"/>
              </a:spcAft>
              <a:defRPr sz="2400">
                <a:solidFill>
                  <a:schemeClr val="tx1"/>
                </a:solidFill>
                <a:latin typeface="Arial"/>
                <a:ea typeface="ヒラギノ角ゴ Pro W3"/>
                <a:cs typeface="+mn-cs"/>
              </a:defRPr>
            </a:lvl3pPr>
            <a:lvl4pPr marL="1371600" algn="l">
              <a:spcBef>
                <a:spcPts val="0"/>
              </a:spcBef>
              <a:spcAft>
                <a:spcPts val="0"/>
              </a:spcAft>
              <a:defRPr sz="2400">
                <a:solidFill>
                  <a:schemeClr val="tx1"/>
                </a:solidFill>
                <a:latin typeface="Arial"/>
                <a:ea typeface="ヒラギノ角ゴ Pro W3"/>
                <a:cs typeface="+mn-cs"/>
              </a:defRPr>
            </a:lvl4pPr>
            <a:lvl5pPr marL="1828800" algn="l">
              <a:spcBef>
                <a:spcPts val="0"/>
              </a:spcBef>
              <a:spcAft>
                <a:spcPts val="0"/>
              </a:spcAft>
              <a:defRPr sz="2400">
                <a:solidFill>
                  <a:schemeClr val="tx1"/>
                </a:solidFill>
                <a:latin typeface="Arial"/>
                <a:ea typeface="ヒラギノ角ゴ Pro W3"/>
                <a:cs typeface="+mn-cs"/>
              </a:defRPr>
            </a:lvl5pPr>
            <a:lvl6pPr marL="2286000" algn="l" defTabSz="914400">
              <a:defRPr sz="2400">
                <a:solidFill>
                  <a:schemeClr val="tx1"/>
                </a:solidFill>
                <a:latin typeface="Arial"/>
                <a:ea typeface="ヒラギノ角ゴ Pro W3"/>
                <a:cs typeface="+mn-cs"/>
              </a:defRPr>
            </a:lvl6pPr>
            <a:lvl7pPr marL="2743200" algn="l" defTabSz="914400">
              <a:defRPr sz="2400">
                <a:solidFill>
                  <a:schemeClr val="tx1"/>
                </a:solidFill>
                <a:latin typeface="Arial"/>
                <a:ea typeface="ヒラギノ角ゴ Pro W3"/>
                <a:cs typeface="+mn-cs"/>
              </a:defRPr>
            </a:lvl7pPr>
            <a:lvl8pPr marL="3200400" algn="l" defTabSz="914400">
              <a:defRPr sz="2400">
                <a:solidFill>
                  <a:schemeClr val="tx1"/>
                </a:solidFill>
                <a:latin typeface="Arial"/>
                <a:ea typeface="ヒラギノ角ゴ Pro W3"/>
                <a:cs typeface="+mn-cs"/>
              </a:defRPr>
            </a:lvl8pPr>
            <a:lvl9pPr marL="3657600" algn="l" defTabSz="914400">
              <a:defRPr sz="2400">
                <a:solidFill>
                  <a:schemeClr val="tx1"/>
                </a:solidFill>
                <a:latin typeface="Arial"/>
                <a:ea typeface="ヒラギノ角ゴ Pro W3"/>
                <a:cs typeface="+mn-cs"/>
              </a:defRPr>
            </a:lvl9pPr>
          </a:lstStyle>
          <a:p>
            <a:pPr>
              <a:defRPr/>
            </a:pPr>
            <a:r>
              <a:rPr lang="fr-FR" b="1" dirty="0">
                <a:solidFill>
                  <a:srgbClr val="D0D700"/>
                </a:solidFill>
                <a:latin typeface="Trebuchet MS"/>
              </a:rPr>
              <a:t>[</a:t>
            </a:r>
            <a:r>
              <a:rPr lang="fr-FR" b="1" dirty="0">
                <a:solidFill>
                  <a:srgbClr val="003667"/>
                </a:solidFill>
                <a:latin typeface="Trebuchet MS"/>
              </a:rPr>
              <a:t>AGS </a:t>
            </a:r>
            <a:r>
              <a:rPr lang="fr-FR" dirty="0">
                <a:solidFill>
                  <a:srgbClr val="003667"/>
                </a:solidFill>
              </a:rPr>
              <a:t>2021-07-05</a:t>
            </a:r>
            <a:r>
              <a:rPr lang="fr-FR" b="1" dirty="0">
                <a:solidFill>
                  <a:srgbClr val="D0D700"/>
                </a:solidFill>
                <a:latin typeface="Trebuchet MS"/>
              </a:rPr>
              <a:t>]</a:t>
            </a:r>
          </a:p>
        </p:txBody>
      </p:sp>
      <p:sp>
        <p:nvSpPr>
          <p:cNvPr id="24" name="ZoneTexte 23">
            <a:extLst>
              <a:ext uri="{FF2B5EF4-FFF2-40B4-BE49-F238E27FC236}">
                <a16:creationId xmlns:a16="http://schemas.microsoft.com/office/drawing/2014/main" id="{66529F1F-E449-403D-8BCC-A1B25ADBE904}"/>
              </a:ext>
            </a:extLst>
          </p:cNvPr>
          <p:cNvSpPr txBox="1"/>
          <p:nvPr/>
        </p:nvSpPr>
        <p:spPr bwMode="auto">
          <a:xfrm>
            <a:off x="199179" y="1087141"/>
            <a:ext cx="8644141" cy="4678204"/>
          </a:xfrm>
          <a:prstGeom prst="rect">
            <a:avLst/>
          </a:prstGeom>
          <a:noFill/>
        </p:spPr>
        <p:txBody>
          <a:bodyPr wrap="square" rtlCol="0">
            <a:spAutoFit/>
          </a:bodyPr>
          <a:lstStyle/>
          <a:p>
            <a:pPr algn="just"/>
            <a:r>
              <a:rPr lang="fr-FR" dirty="0"/>
              <a:t>1 - J’ouvre un ticket de demande d’assistance numérique.</a:t>
            </a:r>
          </a:p>
          <a:p>
            <a:pPr algn="just"/>
            <a:endParaRPr lang="fr-FR" dirty="0"/>
          </a:p>
          <a:p>
            <a:pPr algn="just"/>
            <a:endParaRPr lang="fr-FR" dirty="0"/>
          </a:p>
          <a:p>
            <a:pPr algn="just"/>
            <a:endParaRPr lang="fr-FR" dirty="0"/>
          </a:p>
          <a:p>
            <a:pPr algn="just"/>
            <a:endParaRPr lang="fr-FR" dirty="0"/>
          </a:p>
          <a:p>
            <a:pPr algn="just"/>
            <a:r>
              <a:rPr lang="fr-FR" dirty="0"/>
              <a:t>		</a:t>
            </a:r>
          </a:p>
          <a:p>
            <a:pPr algn="just"/>
            <a:endParaRPr lang="fr-FR" sz="1000" dirty="0"/>
          </a:p>
          <a:p>
            <a:pPr algn="just"/>
            <a:endParaRPr lang="fr-FR" dirty="0"/>
          </a:p>
          <a:p>
            <a:pPr algn="just"/>
            <a:r>
              <a:rPr lang="fr-FR" dirty="0"/>
              <a:t>2 - En retour, je suis informé du lieu de rendez-vous et des créneaux de permanence me permettant de venir déposer mon matériel.</a:t>
            </a:r>
          </a:p>
          <a:p>
            <a:pPr algn="just"/>
            <a:endParaRPr lang="fr-FR" dirty="0"/>
          </a:p>
          <a:p>
            <a:pPr algn="just"/>
            <a:r>
              <a:rPr lang="fr-FR" dirty="0"/>
              <a:t>3 -</a:t>
            </a:r>
          </a:p>
        </p:txBody>
      </p:sp>
      <p:pic>
        <p:nvPicPr>
          <p:cNvPr id="28" name="Image 27">
            <a:extLst>
              <a:ext uri="{FF2B5EF4-FFF2-40B4-BE49-F238E27FC236}">
                <a16:creationId xmlns:a16="http://schemas.microsoft.com/office/drawing/2014/main" id="{1373EA93-C5D2-4893-88D3-D9C6594A4312}"/>
              </a:ext>
            </a:extLst>
          </p:cNvPr>
          <p:cNvPicPr>
            <a:picLocks noChangeAspect="1"/>
          </p:cNvPicPr>
          <p:nvPr/>
        </p:nvPicPr>
        <p:blipFill>
          <a:blip r:embed="rId2"/>
          <a:stretch>
            <a:fillRect/>
          </a:stretch>
        </p:blipFill>
        <p:spPr bwMode="auto">
          <a:xfrm>
            <a:off x="1043608" y="4916279"/>
            <a:ext cx="1236186" cy="1236186"/>
          </a:xfrm>
          <a:prstGeom prst="rect">
            <a:avLst/>
          </a:prstGeom>
        </p:spPr>
      </p:pic>
      <p:pic>
        <p:nvPicPr>
          <p:cNvPr id="29" name="Image 28">
            <a:extLst>
              <a:ext uri="{FF2B5EF4-FFF2-40B4-BE49-F238E27FC236}">
                <a16:creationId xmlns:a16="http://schemas.microsoft.com/office/drawing/2014/main" id="{BC885F60-684B-44CF-9D16-B8F176EE295C}"/>
              </a:ext>
            </a:extLst>
          </p:cNvPr>
          <p:cNvPicPr>
            <a:picLocks noChangeAspect="1"/>
          </p:cNvPicPr>
          <p:nvPr/>
        </p:nvPicPr>
        <p:blipFill>
          <a:blip r:embed="rId3"/>
          <a:stretch>
            <a:fillRect/>
          </a:stretch>
        </p:blipFill>
        <p:spPr bwMode="auto">
          <a:xfrm>
            <a:off x="3903157" y="4920326"/>
            <a:ext cx="1236186" cy="1236186"/>
          </a:xfrm>
          <a:prstGeom prst="rect">
            <a:avLst/>
          </a:prstGeom>
        </p:spPr>
      </p:pic>
      <p:pic>
        <p:nvPicPr>
          <p:cNvPr id="30" name="Image 29">
            <a:extLst>
              <a:ext uri="{FF2B5EF4-FFF2-40B4-BE49-F238E27FC236}">
                <a16:creationId xmlns:a16="http://schemas.microsoft.com/office/drawing/2014/main" id="{6DD805D8-4468-43AF-953D-75E5DE688213}"/>
              </a:ext>
            </a:extLst>
          </p:cNvPr>
          <p:cNvPicPr>
            <a:picLocks noChangeAspect="1"/>
          </p:cNvPicPr>
          <p:nvPr/>
        </p:nvPicPr>
        <p:blipFill>
          <a:blip r:embed="rId2"/>
          <a:stretch>
            <a:fillRect/>
          </a:stretch>
        </p:blipFill>
        <p:spPr bwMode="auto">
          <a:xfrm>
            <a:off x="6396175" y="4924218"/>
            <a:ext cx="1236186" cy="1236186"/>
          </a:xfrm>
          <a:prstGeom prst="rect">
            <a:avLst/>
          </a:prstGeom>
        </p:spPr>
      </p:pic>
      <p:pic>
        <p:nvPicPr>
          <p:cNvPr id="31" name="Image 30">
            <a:extLst>
              <a:ext uri="{FF2B5EF4-FFF2-40B4-BE49-F238E27FC236}">
                <a16:creationId xmlns:a16="http://schemas.microsoft.com/office/drawing/2014/main" id="{499476B6-911A-4159-A0FE-78477D5D0915}"/>
              </a:ext>
            </a:extLst>
          </p:cNvPr>
          <p:cNvPicPr>
            <a:picLocks noChangeAspect="1"/>
          </p:cNvPicPr>
          <p:nvPr/>
        </p:nvPicPr>
        <p:blipFill>
          <a:blip r:embed="rId4"/>
          <a:stretch>
            <a:fillRect/>
          </a:stretch>
        </p:blipFill>
        <p:spPr bwMode="auto">
          <a:xfrm>
            <a:off x="1890284" y="5327335"/>
            <a:ext cx="448788" cy="431527"/>
          </a:xfrm>
          <a:prstGeom prst="rect">
            <a:avLst/>
          </a:prstGeom>
        </p:spPr>
      </p:pic>
      <p:pic>
        <p:nvPicPr>
          <p:cNvPr id="32" name="Image 31">
            <a:extLst>
              <a:ext uri="{FF2B5EF4-FFF2-40B4-BE49-F238E27FC236}">
                <a16:creationId xmlns:a16="http://schemas.microsoft.com/office/drawing/2014/main" id="{A14F0C2F-56C7-4F14-A67E-69054F9D86CB}"/>
              </a:ext>
            </a:extLst>
          </p:cNvPr>
          <p:cNvPicPr>
            <a:picLocks noChangeAspect="1"/>
          </p:cNvPicPr>
          <p:nvPr/>
        </p:nvPicPr>
        <p:blipFill>
          <a:blip r:embed="rId4"/>
          <a:stretch>
            <a:fillRect/>
          </a:stretch>
        </p:blipFill>
        <p:spPr bwMode="auto">
          <a:xfrm>
            <a:off x="4387217" y="4822961"/>
            <a:ext cx="369565" cy="355351"/>
          </a:xfrm>
          <a:prstGeom prst="rect">
            <a:avLst/>
          </a:prstGeom>
        </p:spPr>
      </p:pic>
      <p:sp>
        <p:nvSpPr>
          <p:cNvPr id="35" name="Flèche : droite 34">
            <a:extLst>
              <a:ext uri="{FF2B5EF4-FFF2-40B4-BE49-F238E27FC236}">
                <a16:creationId xmlns:a16="http://schemas.microsoft.com/office/drawing/2014/main" id="{AF83BEB1-C2CB-4EDD-B37B-373DB7198841}"/>
              </a:ext>
            </a:extLst>
          </p:cNvPr>
          <p:cNvSpPr/>
          <p:nvPr/>
        </p:nvSpPr>
        <p:spPr bwMode="auto">
          <a:xfrm>
            <a:off x="2629494" y="5434034"/>
            <a:ext cx="712186" cy="299222"/>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36" name="Flèche : droite 35">
            <a:extLst>
              <a:ext uri="{FF2B5EF4-FFF2-40B4-BE49-F238E27FC236}">
                <a16:creationId xmlns:a16="http://schemas.microsoft.com/office/drawing/2014/main" id="{F12F066D-AE12-47DC-9E55-9AD4D1D1B5F3}"/>
              </a:ext>
            </a:extLst>
          </p:cNvPr>
          <p:cNvSpPr/>
          <p:nvPr/>
        </p:nvSpPr>
        <p:spPr bwMode="auto">
          <a:xfrm>
            <a:off x="5542494" y="5434034"/>
            <a:ext cx="712186" cy="299222"/>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grpSp>
        <p:nvGrpSpPr>
          <p:cNvPr id="37" name="Groupe 36">
            <a:extLst>
              <a:ext uri="{FF2B5EF4-FFF2-40B4-BE49-F238E27FC236}">
                <a16:creationId xmlns:a16="http://schemas.microsoft.com/office/drawing/2014/main" id="{8C05BCCF-6977-4289-950E-A58E79268715}"/>
              </a:ext>
            </a:extLst>
          </p:cNvPr>
          <p:cNvGrpSpPr/>
          <p:nvPr/>
        </p:nvGrpSpPr>
        <p:grpSpPr>
          <a:xfrm>
            <a:off x="971600" y="1628800"/>
            <a:ext cx="7360519" cy="1935107"/>
            <a:chOff x="1315937" y="4302806"/>
            <a:chExt cx="7360519" cy="1935107"/>
          </a:xfrm>
        </p:grpSpPr>
        <p:grpSp>
          <p:nvGrpSpPr>
            <p:cNvPr id="38" name="Groupe 37">
              <a:extLst>
                <a:ext uri="{FF2B5EF4-FFF2-40B4-BE49-F238E27FC236}">
                  <a16:creationId xmlns:a16="http://schemas.microsoft.com/office/drawing/2014/main" id="{03E30C84-42A8-4915-80AB-0B6B8A1B3CF1}"/>
                </a:ext>
              </a:extLst>
            </p:cNvPr>
            <p:cNvGrpSpPr/>
            <p:nvPr/>
          </p:nvGrpSpPr>
          <p:grpSpPr>
            <a:xfrm>
              <a:off x="1315937" y="4302806"/>
              <a:ext cx="3210868" cy="1935107"/>
              <a:chOff x="2483768" y="1412776"/>
              <a:chExt cx="3210868" cy="1935107"/>
            </a:xfrm>
          </p:grpSpPr>
          <p:pic>
            <p:nvPicPr>
              <p:cNvPr id="42" name="Image 41">
                <a:extLst>
                  <a:ext uri="{FF2B5EF4-FFF2-40B4-BE49-F238E27FC236}">
                    <a16:creationId xmlns:a16="http://schemas.microsoft.com/office/drawing/2014/main" id="{D53006E0-51AC-4BFB-B9ED-5C8F6056F5DE}"/>
                  </a:ext>
                </a:extLst>
              </p:cNvPr>
              <p:cNvPicPr>
                <a:picLocks noChangeAspect="1"/>
              </p:cNvPicPr>
              <p:nvPr/>
            </p:nvPicPr>
            <p:blipFill>
              <a:blip r:embed="rId5"/>
              <a:stretch>
                <a:fillRect/>
              </a:stretch>
            </p:blipFill>
            <p:spPr>
              <a:xfrm>
                <a:off x="2627784" y="1412776"/>
                <a:ext cx="3066852" cy="1935107"/>
              </a:xfrm>
              <a:prstGeom prst="rect">
                <a:avLst/>
              </a:prstGeom>
            </p:spPr>
          </p:pic>
          <p:sp>
            <p:nvSpPr>
              <p:cNvPr id="43" name="Rectangle : coins arrondis 42">
                <a:extLst>
                  <a:ext uri="{FF2B5EF4-FFF2-40B4-BE49-F238E27FC236}">
                    <a16:creationId xmlns:a16="http://schemas.microsoft.com/office/drawing/2014/main" id="{1A5BF42F-7B66-4660-AEC2-5D519D3F402E}"/>
                  </a:ext>
                </a:extLst>
              </p:cNvPr>
              <p:cNvSpPr/>
              <p:nvPr/>
            </p:nvSpPr>
            <p:spPr bwMode="auto">
              <a:xfrm>
                <a:off x="2483768" y="2103142"/>
                <a:ext cx="2880320" cy="461761"/>
              </a:xfrm>
              <a:prstGeom prst="roundRect">
                <a:avLst/>
              </a:prstGeom>
              <a:noFill/>
              <a:ln w="28575">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grpSp>
        <p:sp>
          <p:nvSpPr>
            <p:cNvPr id="39" name="Rectangle : coins arrondis 38">
              <a:extLst>
                <a:ext uri="{FF2B5EF4-FFF2-40B4-BE49-F238E27FC236}">
                  <a16:creationId xmlns:a16="http://schemas.microsoft.com/office/drawing/2014/main" id="{4F892B3F-DB0E-4E09-84A7-B681BC7783B2}"/>
                </a:ext>
              </a:extLst>
            </p:cNvPr>
            <p:cNvSpPr/>
            <p:nvPr/>
          </p:nvSpPr>
          <p:spPr bwMode="auto">
            <a:xfrm>
              <a:off x="4758143" y="4993172"/>
              <a:ext cx="3918313" cy="461761"/>
            </a:xfrm>
            <a:prstGeom prst="roundRect">
              <a:avLst/>
            </a:prstGeom>
            <a:noFill/>
            <a:ln w="28575">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40" name="ZoneTexte 39">
              <a:extLst>
                <a:ext uri="{FF2B5EF4-FFF2-40B4-BE49-F238E27FC236}">
                  <a16:creationId xmlns:a16="http://schemas.microsoft.com/office/drawing/2014/main" id="{336F83C6-34D1-4D94-A788-52CB3AC2BD44}"/>
                </a:ext>
              </a:extLst>
            </p:cNvPr>
            <p:cNvSpPr txBox="1"/>
            <p:nvPr/>
          </p:nvSpPr>
          <p:spPr>
            <a:xfrm>
              <a:off x="4340274" y="5070163"/>
              <a:ext cx="4336182" cy="307777"/>
            </a:xfrm>
            <a:prstGeom prst="rect">
              <a:avLst/>
            </a:prstGeom>
            <a:noFill/>
          </p:spPr>
          <p:txBody>
            <a:bodyPr wrap="square" rtlCol="0">
              <a:spAutoFit/>
            </a:bodyPr>
            <a:lstStyle/>
            <a:p>
              <a:r>
                <a:rPr lang="fr-FR" sz="1400" dirty="0"/>
                <a:t>ou    dans un autre outil de mis à ma disposition</a:t>
              </a:r>
            </a:p>
          </p:txBody>
        </p:sp>
        <p:sp>
          <p:nvSpPr>
            <p:cNvPr id="41" name="ZoneTexte 40">
              <a:extLst>
                <a:ext uri="{FF2B5EF4-FFF2-40B4-BE49-F238E27FC236}">
                  <a16:creationId xmlns:a16="http://schemas.microsoft.com/office/drawing/2014/main" id="{8759B81D-D2B8-4C46-88F4-EE68A67CEA8F}"/>
                </a:ext>
              </a:extLst>
            </p:cNvPr>
            <p:cNvSpPr txBox="1"/>
            <p:nvPr/>
          </p:nvSpPr>
          <p:spPr>
            <a:xfrm>
              <a:off x="5789940" y="4304129"/>
              <a:ext cx="1404552" cy="261610"/>
            </a:xfrm>
            <a:prstGeom prst="rect">
              <a:avLst/>
            </a:prstGeom>
            <a:noFill/>
          </p:spPr>
          <p:txBody>
            <a:bodyPr wrap="none" rtlCol="0">
              <a:spAutoFit/>
            </a:bodyPr>
            <a:lstStyle/>
            <a:p>
              <a:r>
                <a:rPr lang="fr-FR" sz="1100" b="1" dirty="0">
                  <a:solidFill>
                    <a:srgbClr val="002060"/>
                  </a:solidFill>
                </a:rPr>
                <a:t>Selon le périmètre</a:t>
              </a:r>
            </a:p>
          </p:txBody>
        </p:sp>
      </p:grpSp>
    </p:spTree>
    <p:extLst>
      <p:ext uri="{BB962C8B-B14F-4D97-AF65-F5344CB8AC3E}">
        <p14:creationId xmlns:p14="http://schemas.microsoft.com/office/powerpoint/2010/main" val="133389116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4" name="Espace réservé du texte 1"/>
          <p:cNvSpPr>
            <a:spLocks noGrp="1"/>
          </p:cNvSpPr>
          <p:nvPr>
            <p:ph type="body" sz="quarter" idx="10"/>
          </p:nvPr>
        </p:nvSpPr>
        <p:spPr bwMode="auto"/>
        <p:txBody>
          <a:bodyPr/>
          <a:lstStyle/>
          <a:p>
            <a:r>
              <a:rPr lang="fr-FR" dirty="0"/>
              <a:t>Que faire en cas de vol/perte de matériel ?</a:t>
            </a:r>
          </a:p>
        </p:txBody>
      </p:sp>
      <p:sp>
        <p:nvSpPr>
          <p:cNvPr id="5" name="Espace réservé du pied de page 4"/>
          <p:cNvSpPr>
            <a:spLocks/>
          </p:cNvSpPr>
          <p:nvPr/>
        </p:nvSpPr>
        <p:spPr bwMode="auto">
          <a:xfrm>
            <a:off x="0" y="6356350"/>
            <a:ext cx="9144000" cy="365125"/>
          </a:xfrm>
          <a:prstGeom prst="rect">
            <a:avLst/>
          </a:prstGeom>
        </p:spPr>
        <p:txBody>
          <a:bodyPr vert="horz" lIns="91440" tIns="45720" rIns="91440" bIns="45720" rtlCol="0" anchor="ctr"/>
          <a:lstStyle>
            <a:defPPr>
              <a:defRPr lang="fr-FR"/>
            </a:defPPr>
            <a:lvl1pPr algn="ctr">
              <a:spcBef>
                <a:spcPts val="0"/>
              </a:spcBef>
              <a:spcAft>
                <a:spcPts val="0"/>
              </a:spcAft>
              <a:defRPr sz="1200">
                <a:solidFill>
                  <a:schemeClr val="tx1">
                    <a:tint val="75000"/>
                  </a:schemeClr>
                </a:solidFill>
                <a:latin typeface="Arial"/>
                <a:ea typeface="ヒラギノ角ゴ Pro W3"/>
                <a:cs typeface="ヒラギノ角ゴ Pro W3"/>
              </a:defRPr>
            </a:lvl1pPr>
            <a:lvl2pPr marL="457200" algn="l">
              <a:spcBef>
                <a:spcPts val="0"/>
              </a:spcBef>
              <a:spcAft>
                <a:spcPts val="0"/>
              </a:spcAft>
              <a:defRPr sz="2400">
                <a:solidFill>
                  <a:schemeClr val="tx1"/>
                </a:solidFill>
                <a:latin typeface="Arial"/>
                <a:ea typeface="ヒラギノ角ゴ Pro W3"/>
                <a:cs typeface="+mn-cs"/>
              </a:defRPr>
            </a:lvl2pPr>
            <a:lvl3pPr marL="914400" algn="l">
              <a:spcBef>
                <a:spcPts val="0"/>
              </a:spcBef>
              <a:spcAft>
                <a:spcPts val="0"/>
              </a:spcAft>
              <a:defRPr sz="2400">
                <a:solidFill>
                  <a:schemeClr val="tx1"/>
                </a:solidFill>
                <a:latin typeface="Arial"/>
                <a:ea typeface="ヒラギノ角ゴ Pro W3"/>
                <a:cs typeface="+mn-cs"/>
              </a:defRPr>
            </a:lvl3pPr>
            <a:lvl4pPr marL="1371600" algn="l">
              <a:spcBef>
                <a:spcPts val="0"/>
              </a:spcBef>
              <a:spcAft>
                <a:spcPts val="0"/>
              </a:spcAft>
              <a:defRPr sz="2400">
                <a:solidFill>
                  <a:schemeClr val="tx1"/>
                </a:solidFill>
                <a:latin typeface="Arial"/>
                <a:ea typeface="ヒラギノ角ゴ Pro W3"/>
                <a:cs typeface="+mn-cs"/>
              </a:defRPr>
            </a:lvl4pPr>
            <a:lvl5pPr marL="1828800" algn="l">
              <a:spcBef>
                <a:spcPts val="0"/>
              </a:spcBef>
              <a:spcAft>
                <a:spcPts val="0"/>
              </a:spcAft>
              <a:defRPr sz="2400">
                <a:solidFill>
                  <a:schemeClr val="tx1"/>
                </a:solidFill>
                <a:latin typeface="Arial"/>
                <a:ea typeface="ヒラギノ角ゴ Pro W3"/>
                <a:cs typeface="+mn-cs"/>
              </a:defRPr>
            </a:lvl5pPr>
            <a:lvl6pPr marL="2286000" algn="l" defTabSz="914400">
              <a:defRPr sz="2400">
                <a:solidFill>
                  <a:schemeClr val="tx1"/>
                </a:solidFill>
                <a:latin typeface="Arial"/>
                <a:ea typeface="ヒラギノ角ゴ Pro W3"/>
                <a:cs typeface="+mn-cs"/>
              </a:defRPr>
            </a:lvl6pPr>
            <a:lvl7pPr marL="2743200" algn="l" defTabSz="914400">
              <a:defRPr sz="2400">
                <a:solidFill>
                  <a:schemeClr val="tx1"/>
                </a:solidFill>
                <a:latin typeface="Arial"/>
                <a:ea typeface="ヒラギノ角ゴ Pro W3"/>
                <a:cs typeface="+mn-cs"/>
              </a:defRPr>
            </a:lvl7pPr>
            <a:lvl8pPr marL="3200400" algn="l" defTabSz="914400">
              <a:defRPr sz="2400">
                <a:solidFill>
                  <a:schemeClr val="tx1"/>
                </a:solidFill>
                <a:latin typeface="Arial"/>
                <a:ea typeface="ヒラギノ角ゴ Pro W3"/>
                <a:cs typeface="+mn-cs"/>
              </a:defRPr>
            </a:lvl8pPr>
            <a:lvl9pPr marL="3657600" algn="l" defTabSz="914400">
              <a:defRPr sz="2400">
                <a:solidFill>
                  <a:schemeClr val="tx1"/>
                </a:solidFill>
                <a:latin typeface="Arial"/>
                <a:ea typeface="ヒラギノ角ゴ Pro W3"/>
                <a:cs typeface="+mn-cs"/>
              </a:defRPr>
            </a:lvl9pPr>
          </a:lstStyle>
          <a:p>
            <a:pPr>
              <a:defRPr/>
            </a:pPr>
            <a:r>
              <a:rPr lang="fr-FR" b="1" dirty="0">
                <a:solidFill>
                  <a:srgbClr val="D0D700"/>
                </a:solidFill>
                <a:latin typeface="Trebuchet MS"/>
              </a:rPr>
              <a:t>[</a:t>
            </a:r>
            <a:r>
              <a:rPr lang="fr-FR" b="1" dirty="0">
                <a:solidFill>
                  <a:srgbClr val="003667"/>
                </a:solidFill>
                <a:latin typeface="Trebuchet MS"/>
              </a:rPr>
              <a:t>AGS </a:t>
            </a:r>
            <a:r>
              <a:rPr lang="fr-FR" dirty="0">
                <a:solidFill>
                  <a:srgbClr val="003667"/>
                </a:solidFill>
              </a:rPr>
              <a:t>2021-07-05</a:t>
            </a:r>
            <a:r>
              <a:rPr lang="fr-FR" b="1" dirty="0">
                <a:solidFill>
                  <a:srgbClr val="D0D700"/>
                </a:solidFill>
                <a:latin typeface="Trebuchet MS"/>
              </a:rPr>
              <a:t>]</a:t>
            </a:r>
          </a:p>
        </p:txBody>
      </p:sp>
    </p:spTree>
    <p:extLst>
      <p:ext uri="{BB962C8B-B14F-4D97-AF65-F5344CB8AC3E}">
        <p14:creationId xmlns:p14="http://schemas.microsoft.com/office/powerpoint/2010/main" val="389476955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4" name="Espace réservé du texte 1"/>
          <p:cNvSpPr>
            <a:spLocks noGrp="1"/>
          </p:cNvSpPr>
          <p:nvPr>
            <p:ph type="body" sz="quarter" idx="11"/>
          </p:nvPr>
        </p:nvSpPr>
        <p:spPr bwMode="auto"/>
        <p:txBody>
          <a:bodyPr/>
          <a:lstStyle/>
          <a:p>
            <a:pPr algn="just"/>
            <a:r>
              <a:rPr lang="fr-FR" dirty="0"/>
              <a:t>Matériel volé ou perdu ? </a:t>
            </a:r>
          </a:p>
        </p:txBody>
      </p:sp>
      <p:sp>
        <p:nvSpPr>
          <p:cNvPr id="6" name="Espace réservé du pied de page 4"/>
          <p:cNvSpPr>
            <a:spLocks/>
          </p:cNvSpPr>
          <p:nvPr/>
        </p:nvSpPr>
        <p:spPr bwMode="auto">
          <a:xfrm>
            <a:off x="0" y="6432954"/>
            <a:ext cx="9144000" cy="365125"/>
          </a:xfrm>
          <a:prstGeom prst="rect">
            <a:avLst/>
          </a:prstGeom>
        </p:spPr>
        <p:txBody>
          <a:bodyPr vert="horz" lIns="91440" tIns="45720" rIns="91440" bIns="45720" rtlCol="0" anchor="ctr"/>
          <a:lstStyle>
            <a:defPPr>
              <a:defRPr lang="fr-FR"/>
            </a:defPPr>
            <a:lvl1pPr algn="ctr">
              <a:spcBef>
                <a:spcPts val="0"/>
              </a:spcBef>
              <a:spcAft>
                <a:spcPts val="0"/>
              </a:spcAft>
              <a:defRPr sz="1200">
                <a:solidFill>
                  <a:schemeClr val="tx1">
                    <a:tint val="75000"/>
                  </a:schemeClr>
                </a:solidFill>
                <a:latin typeface="Arial"/>
                <a:ea typeface="ヒラギノ角ゴ Pro W3"/>
                <a:cs typeface="ヒラギノ角ゴ Pro W3"/>
              </a:defRPr>
            </a:lvl1pPr>
            <a:lvl2pPr marL="457200" algn="l">
              <a:spcBef>
                <a:spcPts val="0"/>
              </a:spcBef>
              <a:spcAft>
                <a:spcPts val="0"/>
              </a:spcAft>
              <a:defRPr sz="2400">
                <a:solidFill>
                  <a:schemeClr val="tx1"/>
                </a:solidFill>
                <a:latin typeface="Arial"/>
                <a:ea typeface="ヒラギノ角ゴ Pro W3"/>
                <a:cs typeface="+mn-cs"/>
              </a:defRPr>
            </a:lvl2pPr>
            <a:lvl3pPr marL="914400" algn="l">
              <a:spcBef>
                <a:spcPts val="0"/>
              </a:spcBef>
              <a:spcAft>
                <a:spcPts val="0"/>
              </a:spcAft>
              <a:defRPr sz="2400">
                <a:solidFill>
                  <a:schemeClr val="tx1"/>
                </a:solidFill>
                <a:latin typeface="Arial"/>
                <a:ea typeface="ヒラギノ角ゴ Pro W3"/>
                <a:cs typeface="+mn-cs"/>
              </a:defRPr>
            </a:lvl3pPr>
            <a:lvl4pPr marL="1371600" algn="l">
              <a:spcBef>
                <a:spcPts val="0"/>
              </a:spcBef>
              <a:spcAft>
                <a:spcPts val="0"/>
              </a:spcAft>
              <a:defRPr sz="2400">
                <a:solidFill>
                  <a:schemeClr val="tx1"/>
                </a:solidFill>
                <a:latin typeface="Arial"/>
                <a:ea typeface="ヒラギノ角ゴ Pro W3"/>
                <a:cs typeface="+mn-cs"/>
              </a:defRPr>
            </a:lvl4pPr>
            <a:lvl5pPr marL="1828800" algn="l">
              <a:spcBef>
                <a:spcPts val="0"/>
              </a:spcBef>
              <a:spcAft>
                <a:spcPts val="0"/>
              </a:spcAft>
              <a:defRPr sz="2400">
                <a:solidFill>
                  <a:schemeClr val="tx1"/>
                </a:solidFill>
                <a:latin typeface="Arial"/>
                <a:ea typeface="ヒラギノ角ゴ Pro W3"/>
                <a:cs typeface="+mn-cs"/>
              </a:defRPr>
            </a:lvl5pPr>
            <a:lvl6pPr marL="2286000" algn="l" defTabSz="914400">
              <a:defRPr sz="2400">
                <a:solidFill>
                  <a:schemeClr val="tx1"/>
                </a:solidFill>
                <a:latin typeface="Arial"/>
                <a:ea typeface="ヒラギノ角ゴ Pro W3"/>
                <a:cs typeface="+mn-cs"/>
              </a:defRPr>
            </a:lvl6pPr>
            <a:lvl7pPr marL="2743200" algn="l" defTabSz="914400">
              <a:defRPr sz="2400">
                <a:solidFill>
                  <a:schemeClr val="tx1"/>
                </a:solidFill>
                <a:latin typeface="Arial"/>
                <a:ea typeface="ヒラギノ角ゴ Pro W3"/>
                <a:cs typeface="+mn-cs"/>
              </a:defRPr>
            </a:lvl7pPr>
            <a:lvl8pPr marL="3200400" algn="l" defTabSz="914400">
              <a:defRPr sz="2400">
                <a:solidFill>
                  <a:schemeClr val="tx1"/>
                </a:solidFill>
                <a:latin typeface="Arial"/>
                <a:ea typeface="ヒラギノ角ゴ Pro W3"/>
                <a:cs typeface="+mn-cs"/>
              </a:defRPr>
            </a:lvl8pPr>
            <a:lvl9pPr marL="3657600" algn="l" defTabSz="914400">
              <a:defRPr sz="2400">
                <a:solidFill>
                  <a:schemeClr val="tx1"/>
                </a:solidFill>
                <a:latin typeface="Arial"/>
                <a:ea typeface="ヒラギノ角ゴ Pro W3"/>
                <a:cs typeface="+mn-cs"/>
              </a:defRPr>
            </a:lvl9pPr>
          </a:lstStyle>
          <a:p>
            <a:pPr>
              <a:defRPr/>
            </a:pPr>
            <a:r>
              <a:rPr lang="fr-FR" b="1" dirty="0">
                <a:solidFill>
                  <a:srgbClr val="D0D700"/>
                </a:solidFill>
                <a:latin typeface="Trebuchet MS"/>
              </a:rPr>
              <a:t>[</a:t>
            </a:r>
            <a:r>
              <a:rPr lang="fr-FR" b="1" dirty="0">
                <a:solidFill>
                  <a:srgbClr val="003667"/>
                </a:solidFill>
                <a:latin typeface="Trebuchet MS"/>
              </a:rPr>
              <a:t>AGS </a:t>
            </a:r>
            <a:r>
              <a:rPr lang="fr-FR" dirty="0">
                <a:solidFill>
                  <a:srgbClr val="003667"/>
                </a:solidFill>
              </a:rPr>
              <a:t>2021-07-05</a:t>
            </a:r>
            <a:r>
              <a:rPr lang="fr-FR" b="1" dirty="0">
                <a:solidFill>
                  <a:srgbClr val="D0D700"/>
                </a:solidFill>
                <a:latin typeface="Trebuchet MS"/>
              </a:rPr>
              <a:t>]</a:t>
            </a:r>
          </a:p>
        </p:txBody>
      </p:sp>
      <p:sp>
        <p:nvSpPr>
          <p:cNvPr id="24" name="ZoneTexte 23">
            <a:extLst>
              <a:ext uri="{FF2B5EF4-FFF2-40B4-BE49-F238E27FC236}">
                <a16:creationId xmlns:a16="http://schemas.microsoft.com/office/drawing/2014/main" id="{66529F1F-E449-403D-8BCC-A1B25ADBE904}"/>
              </a:ext>
            </a:extLst>
          </p:cNvPr>
          <p:cNvSpPr txBox="1"/>
          <p:nvPr/>
        </p:nvSpPr>
        <p:spPr bwMode="auto">
          <a:xfrm>
            <a:off x="199806" y="1042826"/>
            <a:ext cx="8644141" cy="1384995"/>
          </a:xfrm>
          <a:prstGeom prst="rect">
            <a:avLst/>
          </a:prstGeom>
          <a:noFill/>
        </p:spPr>
        <p:txBody>
          <a:bodyPr wrap="square" rtlCol="0">
            <a:spAutoFit/>
          </a:bodyPr>
          <a:lstStyle/>
          <a:p>
            <a:pPr algn="just"/>
            <a:r>
              <a:rPr lang="fr-FR" sz="2000" dirty="0"/>
              <a:t>Après avoir déposé plainte. </a:t>
            </a:r>
          </a:p>
          <a:p>
            <a:pPr algn="just"/>
            <a:r>
              <a:rPr lang="fr-FR" sz="2000" dirty="0"/>
              <a:t>Je me connecte au service </a:t>
            </a:r>
            <a:r>
              <a:rPr lang="fr-FR" sz="2000" dirty="0">
                <a:solidFill>
                  <a:schemeClr val="tx2"/>
                </a:solidFill>
                <a:hlinkClick r:id="rId2"/>
              </a:rPr>
              <a:t>https://refmat.intra.univ-nantes.fr/</a:t>
            </a:r>
            <a:r>
              <a:rPr lang="fr-FR" sz="2000" dirty="0">
                <a:solidFill>
                  <a:schemeClr val="tx2"/>
                </a:solidFill>
              </a:rPr>
              <a:t> </a:t>
            </a:r>
          </a:p>
          <a:p>
            <a:pPr algn="just"/>
            <a:r>
              <a:rPr lang="fr-FR" sz="2000" dirty="0"/>
              <a:t>en utilisant une connexion sécurisé (VPN :                  )</a:t>
            </a:r>
          </a:p>
          <a:p>
            <a:pPr algn="just"/>
            <a:r>
              <a:rPr lang="fr-FR" dirty="0"/>
              <a:t>					</a:t>
            </a:r>
            <a:endParaRPr lang="fr-FR" sz="1000" dirty="0"/>
          </a:p>
        </p:txBody>
      </p:sp>
      <p:pic>
        <p:nvPicPr>
          <p:cNvPr id="3" name="Image 2">
            <a:extLst>
              <a:ext uri="{FF2B5EF4-FFF2-40B4-BE49-F238E27FC236}">
                <a16:creationId xmlns:a16="http://schemas.microsoft.com/office/drawing/2014/main" id="{B88F825C-0705-4CAC-B2A7-FD55C2436A9A}"/>
              </a:ext>
            </a:extLst>
          </p:cNvPr>
          <p:cNvPicPr>
            <a:picLocks noChangeAspect="1"/>
          </p:cNvPicPr>
          <p:nvPr/>
        </p:nvPicPr>
        <p:blipFill>
          <a:blip r:embed="rId3"/>
          <a:stretch>
            <a:fillRect/>
          </a:stretch>
        </p:blipFill>
        <p:spPr>
          <a:xfrm>
            <a:off x="5014988" y="1689200"/>
            <a:ext cx="1285204" cy="356627"/>
          </a:xfrm>
          <a:prstGeom prst="rect">
            <a:avLst/>
          </a:prstGeom>
        </p:spPr>
      </p:pic>
      <p:pic>
        <p:nvPicPr>
          <p:cNvPr id="2" name="Image 1">
            <a:extLst>
              <a:ext uri="{FF2B5EF4-FFF2-40B4-BE49-F238E27FC236}">
                <a16:creationId xmlns:a16="http://schemas.microsoft.com/office/drawing/2014/main" id="{1C79CC87-CDF2-469F-B853-16044FF20125}"/>
              </a:ext>
            </a:extLst>
          </p:cNvPr>
          <p:cNvPicPr>
            <a:picLocks noChangeAspect="1"/>
          </p:cNvPicPr>
          <p:nvPr/>
        </p:nvPicPr>
        <p:blipFill>
          <a:blip r:embed="rId4"/>
          <a:stretch>
            <a:fillRect/>
          </a:stretch>
        </p:blipFill>
        <p:spPr>
          <a:xfrm>
            <a:off x="461049" y="2132856"/>
            <a:ext cx="3304327" cy="2023808"/>
          </a:xfrm>
          <a:prstGeom prst="rect">
            <a:avLst/>
          </a:prstGeom>
        </p:spPr>
      </p:pic>
      <p:sp>
        <p:nvSpPr>
          <p:cNvPr id="5" name="Rectangle : coins arrondis 4">
            <a:extLst>
              <a:ext uri="{FF2B5EF4-FFF2-40B4-BE49-F238E27FC236}">
                <a16:creationId xmlns:a16="http://schemas.microsoft.com/office/drawing/2014/main" id="{DA18D8CF-AA8C-4756-9766-93A59EE630C7}"/>
              </a:ext>
            </a:extLst>
          </p:cNvPr>
          <p:cNvSpPr/>
          <p:nvPr/>
        </p:nvSpPr>
        <p:spPr bwMode="auto">
          <a:xfrm>
            <a:off x="822895" y="2831929"/>
            <a:ext cx="1296144" cy="854215"/>
          </a:xfrm>
          <a:prstGeom prst="roundRect">
            <a:avLst/>
          </a:prstGeom>
          <a:noFill/>
          <a:ln w="28575">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pic>
        <p:nvPicPr>
          <p:cNvPr id="7" name="Image 6">
            <a:extLst>
              <a:ext uri="{FF2B5EF4-FFF2-40B4-BE49-F238E27FC236}">
                <a16:creationId xmlns:a16="http://schemas.microsoft.com/office/drawing/2014/main" id="{EDDE21ED-56D6-4905-8451-A76428F96050}"/>
              </a:ext>
            </a:extLst>
          </p:cNvPr>
          <p:cNvPicPr>
            <a:picLocks noChangeAspect="1"/>
          </p:cNvPicPr>
          <p:nvPr/>
        </p:nvPicPr>
        <p:blipFill>
          <a:blip r:embed="rId5"/>
          <a:stretch>
            <a:fillRect/>
          </a:stretch>
        </p:blipFill>
        <p:spPr>
          <a:xfrm>
            <a:off x="571960" y="4430405"/>
            <a:ext cx="3304327" cy="1789386"/>
          </a:xfrm>
          <a:prstGeom prst="rect">
            <a:avLst/>
          </a:prstGeom>
        </p:spPr>
      </p:pic>
      <p:sp>
        <p:nvSpPr>
          <p:cNvPr id="9" name="Rectangle : coins arrondis 8">
            <a:extLst>
              <a:ext uri="{FF2B5EF4-FFF2-40B4-BE49-F238E27FC236}">
                <a16:creationId xmlns:a16="http://schemas.microsoft.com/office/drawing/2014/main" id="{4B41C5EF-9BDD-4B21-BE80-65BE42EF813D}"/>
              </a:ext>
            </a:extLst>
          </p:cNvPr>
          <p:cNvSpPr/>
          <p:nvPr/>
        </p:nvSpPr>
        <p:spPr bwMode="auto">
          <a:xfrm>
            <a:off x="2224123" y="5186505"/>
            <a:ext cx="1296144" cy="277186"/>
          </a:xfrm>
          <a:prstGeom prst="roundRect">
            <a:avLst/>
          </a:prstGeom>
          <a:noFill/>
          <a:ln w="28575">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pic>
        <p:nvPicPr>
          <p:cNvPr id="8" name="Image 7">
            <a:extLst>
              <a:ext uri="{FF2B5EF4-FFF2-40B4-BE49-F238E27FC236}">
                <a16:creationId xmlns:a16="http://schemas.microsoft.com/office/drawing/2014/main" id="{3AAFF18C-FB15-4B11-833B-23FC7CA80757}"/>
              </a:ext>
            </a:extLst>
          </p:cNvPr>
          <p:cNvPicPr>
            <a:picLocks noChangeAspect="1"/>
          </p:cNvPicPr>
          <p:nvPr/>
        </p:nvPicPr>
        <p:blipFill>
          <a:blip r:embed="rId6"/>
          <a:stretch>
            <a:fillRect/>
          </a:stretch>
        </p:blipFill>
        <p:spPr>
          <a:xfrm>
            <a:off x="4349046" y="2465149"/>
            <a:ext cx="4577988" cy="3547588"/>
          </a:xfrm>
          <a:prstGeom prst="rect">
            <a:avLst/>
          </a:prstGeom>
        </p:spPr>
      </p:pic>
      <p:cxnSp>
        <p:nvCxnSpPr>
          <p:cNvPr id="11" name="Connecteur : en angle 10">
            <a:extLst>
              <a:ext uri="{FF2B5EF4-FFF2-40B4-BE49-F238E27FC236}">
                <a16:creationId xmlns:a16="http://schemas.microsoft.com/office/drawing/2014/main" id="{832C88E3-05D1-4A85-83AF-0D6C9FD2A604}"/>
              </a:ext>
            </a:extLst>
          </p:cNvPr>
          <p:cNvCxnSpPr>
            <a:cxnSpLocks/>
          </p:cNvCxnSpPr>
          <p:nvPr/>
        </p:nvCxnSpPr>
        <p:spPr bwMode="auto">
          <a:xfrm rot="10800000" flipV="1">
            <a:off x="485545" y="3247158"/>
            <a:ext cx="250935" cy="2066061"/>
          </a:xfrm>
          <a:prstGeom prst="bentConnector3">
            <a:avLst>
              <a:gd name="adj1" fmla="val 191099"/>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15" name="Connecteur : en angle 14">
            <a:extLst>
              <a:ext uri="{FF2B5EF4-FFF2-40B4-BE49-F238E27FC236}">
                <a16:creationId xmlns:a16="http://schemas.microsoft.com/office/drawing/2014/main" id="{E61916A7-4D54-438D-89EB-0CCC2F4EA8EE}"/>
              </a:ext>
            </a:extLst>
          </p:cNvPr>
          <p:cNvCxnSpPr>
            <a:cxnSpLocks/>
          </p:cNvCxnSpPr>
          <p:nvPr/>
        </p:nvCxnSpPr>
        <p:spPr bwMode="auto">
          <a:xfrm flipV="1">
            <a:off x="3876287" y="4123491"/>
            <a:ext cx="472759" cy="1214163"/>
          </a:xfrm>
          <a:prstGeom prst="bentConnector3">
            <a:avLst>
              <a:gd name="adj1" fmla="val 27895"/>
            </a:avLst>
          </a:prstGeom>
          <a:ln>
            <a:tailEnd type="triangle"/>
          </a:ln>
        </p:spPr>
        <p:style>
          <a:lnRef idx="2">
            <a:schemeClr val="accent1"/>
          </a:lnRef>
          <a:fillRef idx="0">
            <a:schemeClr val="accent1"/>
          </a:fillRef>
          <a:effectRef idx="1">
            <a:schemeClr val="accent1"/>
          </a:effectRef>
          <a:fontRef idx="minor">
            <a:schemeClr val="tx1"/>
          </a:fontRef>
        </p:style>
      </p:cxnSp>
      <p:sp>
        <p:nvSpPr>
          <p:cNvPr id="28" name="ZoneTexte 27">
            <a:extLst>
              <a:ext uri="{FF2B5EF4-FFF2-40B4-BE49-F238E27FC236}">
                <a16:creationId xmlns:a16="http://schemas.microsoft.com/office/drawing/2014/main" id="{EEC54809-DE44-442C-BF6B-3A419E49AF3A}"/>
              </a:ext>
            </a:extLst>
          </p:cNvPr>
          <p:cNvSpPr txBox="1"/>
          <p:nvPr/>
        </p:nvSpPr>
        <p:spPr>
          <a:xfrm>
            <a:off x="4521876" y="3675652"/>
            <a:ext cx="1728192" cy="276999"/>
          </a:xfrm>
          <a:prstGeom prst="rect">
            <a:avLst/>
          </a:prstGeom>
          <a:noFill/>
        </p:spPr>
        <p:txBody>
          <a:bodyPr wrap="square" rtlCol="0">
            <a:spAutoFit/>
          </a:bodyPr>
          <a:lstStyle/>
          <a:p>
            <a:r>
              <a:rPr lang="fr-FR" sz="1200" dirty="0">
                <a:solidFill>
                  <a:srgbClr val="FF0000"/>
                </a:solidFill>
              </a:rPr>
              <a:t>05/07/2021</a:t>
            </a:r>
          </a:p>
        </p:txBody>
      </p:sp>
      <p:sp>
        <p:nvSpPr>
          <p:cNvPr id="29" name="ZoneTexte 28">
            <a:extLst>
              <a:ext uri="{FF2B5EF4-FFF2-40B4-BE49-F238E27FC236}">
                <a16:creationId xmlns:a16="http://schemas.microsoft.com/office/drawing/2014/main" id="{3364AFD2-BD54-4026-8EDD-E6C958767D3F}"/>
              </a:ext>
            </a:extLst>
          </p:cNvPr>
          <p:cNvSpPr txBox="1"/>
          <p:nvPr/>
        </p:nvSpPr>
        <p:spPr bwMode="auto">
          <a:xfrm>
            <a:off x="4572000" y="4924002"/>
            <a:ext cx="1728192" cy="276999"/>
          </a:xfrm>
          <a:prstGeom prst="rect">
            <a:avLst/>
          </a:prstGeom>
          <a:noFill/>
        </p:spPr>
        <p:txBody>
          <a:bodyPr wrap="square" rtlCol="0">
            <a:spAutoFit/>
          </a:bodyPr>
          <a:lstStyle/>
          <a:p>
            <a:r>
              <a:rPr lang="fr-FR" sz="1200" dirty="0">
                <a:solidFill>
                  <a:srgbClr val="FF0000"/>
                </a:solidFill>
              </a:rPr>
              <a:t>XXXXXXXX</a:t>
            </a:r>
          </a:p>
        </p:txBody>
      </p:sp>
      <p:sp>
        <p:nvSpPr>
          <p:cNvPr id="30" name="ZoneTexte 29">
            <a:extLst>
              <a:ext uri="{FF2B5EF4-FFF2-40B4-BE49-F238E27FC236}">
                <a16:creationId xmlns:a16="http://schemas.microsoft.com/office/drawing/2014/main" id="{6ADA4C21-B252-449A-B369-49568AD27B21}"/>
              </a:ext>
            </a:extLst>
          </p:cNvPr>
          <p:cNvSpPr txBox="1"/>
          <p:nvPr/>
        </p:nvSpPr>
        <p:spPr bwMode="auto">
          <a:xfrm>
            <a:off x="4572000" y="5340105"/>
            <a:ext cx="1728192" cy="276999"/>
          </a:xfrm>
          <a:prstGeom prst="rect">
            <a:avLst/>
          </a:prstGeom>
          <a:noFill/>
        </p:spPr>
        <p:txBody>
          <a:bodyPr wrap="square" rtlCol="0">
            <a:spAutoFit/>
          </a:bodyPr>
          <a:lstStyle/>
          <a:p>
            <a:r>
              <a:rPr lang="fr-FR" sz="1200" dirty="0">
                <a:solidFill>
                  <a:srgbClr val="FF0000"/>
                </a:solidFill>
              </a:rPr>
              <a:t>XXXXXXXX</a:t>
            </a:r>
          </a:p>
        </p:txBody>
      </p:sp>
      <p:sp>
        <p:nvSpPr>
          <p:cNvPr id="31" name="Rectangle : coins arrondis 30">
            <a:extLst>
              <a:ext uri="{FF2B5EF4-FFF2-40B4-BE49-F238E27FC236}">
                <a16:creationId xmlns:a16="http://schemas.microsoft.com/office/drawing/2014/main" id="{C2399136-FB18-4F3C-A2AB-CE109D6928CB}"/>
              </a:ext>
            </a:extLst>
          </p:cNvPr>
          <p:cNvSpPr/>
          <p:nvPr/>
        </p:nvSpPr>
        <p:spPr bwMode="auto">
          <a:xfrm>
            <a:off x="4521876" y="5756208"/>
            <a:ext cx="454873" cy="277186"/>
          </a:xfrm>
          <a:prstGeom prst="roundRect">
            <a:avLst/>
          </a:prstGeom>
          <a:noFill/>
          <a:ln w="28575">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48888788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4" name="Espace réservé du texte 1"/>
          <p:cNvSpPr>
            <a:spLocks noGrp="1"/>
          </p:cNvSpPr>
          <p:nvPr>
            <p:ph type="body" sz="quarter" idx="11"/>
          </p:nvPr>
        </p:nvSpPr>
        <p:spPr bwMode="auto"/>
        <p:txBody>
          <a:bodyPr/>
          <a:lstStyle/>
          <a:p>
            <a:pPr algn="just"/>
            <a:r>
              <a:rPr lang="fr-FR" dirty="0"/>
              <a:t>Matériel volé ou perdu ? </a:t>
            </a:r>
          </a:p>
        </p:txBody>
      </p:sp>
      <p:sp>
        <p:nvSpPr>
          <p:cNvPr id="6" name="Espace réservé du pied de page 4"/>
          <p:cNvSpPr>
            <a:spLocks/>
          </p:cNvSpPr>
          <p:nvPr/>
        </p:nvSpPr>
        <p:spPr bwMode="auto">
          <a:xfrm>
            <a:off x="35496" y="6399030"/>
            <a:ext cx="9144000" cy="365125"/>
          </a:xfrm>
          <a:prstGeom prst="rect">
            <a:avLst/>
          </a:prstGeom>
        </p:spPr>
        <p:txBody>
          <a:bodyPr vert="horz" lIns="91440" tIns="45720" rIns="91440" bIns="45720" rtlCol="0" anchor="ctr"/>
          <a:lstStyle>
            <a:defPPr>
              <a:defRPr lang="fr-FR"/>
            </a:defPPr>
            <a:lvl1pPr algn="ctr">
              <a:spcBef>
                <a:spcPts val="0"/>
              </a:spcBef>
              <a:spcAft>
                <a:spcPts val="0"/>
              </a:spcAft>
              <a:defRPr sz="1200">
                <a:solidFill>
                  <a:schemeClr val="tx1">
                    <a:tint val="75000"/>
                  </a:schemeClr>
                </a:solidFill>
                <a:latin typeface="Arial"/>
                <a:ea typeface="ヒラギノ角ゴ Pro W3"/>
                <a:cs typeface="ヒラギノ角ゴ Pro W3"/>
              </a:defRPr>
            </a:lvl1pPr>
            <a:lvl2pPr marL="457200" algn="l">
              <a:spcBef>
                <a:spcPts val="0"/>
              </a:spcBef>
              <a:spcAft>
                <a:spcPts val="0"/>
              </a:spcAft>
              <a:defRPr sz="2400">
                <a:solidFill>
                  <a:schemeClr val="tx1"/>
                </a:solidFill>
                <a:latin typeface="Arial"/>
                <a:ea typeface="ヒラギノ角ゴ Pro W3"/>
                <a:cs typeface="+mn-cs"/>
              </a:defRPr>
            </a:lvl2pPr>
            <a:lvl3pPr marL="914400" algn="l">
              <a:spcBef>
                <a:spcPts val="0"/>
              </a:spcBef>
              <a:spcAft>
                <a:spcPts val="0"/>
              </a:spcAft>
              <a:defRPr sz="2400">
                <a:solidFill>
                  <a:schemeClr val="tx1"/>
                </a:solidFill>
                <a:latin typeface="Arial"/>
                <a:ea typeface="ヒラギノ角ゴ Pro W3"/>
                <a:cs typeface="+mn-cs"/>
              </a:defRPr>
            </a:lvl3pPr>
            <a:lvl4pPr marL="1371600" algn="l">
              <a:spcBef>
                <a:spcPts val="0"/>
              </a:spcBef>
              <a:spcAft>
                <a:spcPts val="0"/>
              </a:spcAft>
              <a:defRPr sz="2400">
                <a:solidFill>
                  <a:schemeClr val="tx1"/>
                </a:solidFill>
                <a:latin typeface="Arial"/>
                <a:ea typeface="ヒラギノ角ゴ Pro W3"/>
                <a:cs typeface="+mn-cs"/>
              </a:defRPr>
            </a:lvl4pPr>
            <a:lvl5pPr marL="1828800" algn="l">
              <a:spcBef>
                <a:spcPts val="0"/>
              </a:spcBef>
              <a:spcAft>
                <a:spcPts val="0"/>
              </a:spcAft>
              <a:defRPr sz="2400">
                <a:solidFill>
                  <a:schemeClr val="tx1"/>
                </a:solidFill>
                <a:latin typeface="Arial"/>
                <a:ea typeface="ヒラギノ角ゴ Pro W3"/>
                <a:cs typeface="+mn-cs"/>
              </a:defRPr>
            </a:lvl5pPr>
            <a:lvl6pPr marL="2286000" algn="l" defTabSz="914400">
              <a:defRPr sz="2400">
                <a:solidFill>
                  <a:schemeClr val="tx1"/>
                </a:solidFill>
                <a:latin typeface="Arial"/>
                <a:ea typeface="ヒラギノ角ゴ Pro W3"/>
                <a:cs typeface="+mn-cs"/>
              </a:defRPr>
            </a:lvl6pPr>
            <a:lvl7pPr marL="2743200" algn="l" defTabSz="914400">
              <a:defRPr sz="2400">
                <a:solidFill>
                  <a:schemeClr val="tx1"/>
                </a:solidFill>
                <a:latin typeface="Arial"/>
                <a:ea typeface="ヒラギノ角ゴ Pro W3"/>
                <a:cs typeface="+mn-cs"/>
              </a:defRPr>
            </a:lvl7pPr>
            <a:lvl8pPr marL="3200400" algn="l" defTabSz="914400">
              <a:defRPr sz="2400">
                <a:solidFill>
                  <a:schemeClr val="tx1"/>
                </a:solidFill>
                <a:latin typeface="Arial"/>
                <a:ea typeface="ヒラギノ角ゴ Pro W3"/>
                <a:cs typeface="+mn-cs"/>
              </a:defRPr>
            </a:lvl8pPr>
            <a:lvl9pPr marL="3657600" algn="l" defTabSz="914400">
              <a:defRPr sz="2400">
                <a:solidFill>
                  <a:schemeClr val="tx1"/>
                </a:solidFill>
                <a:latin typeface="Arial"/>
                <a:ea typeface="ヒラギノ角ゴ Pro W3"/>
                <a:cs typeface="+mn-cs"/>
              </a:defRPr>
            </a:lvl9pPr>
          </a:lstStyle>
          <a:p>
            <a:pPr>
              <a:defRPr/>
            </a:pPr>
            <a:r>
              <a:rPr lang="fr-FR" b="1" dirty="0">
                <a:solidFill>
                  <a:srgbClr val="D0D700"/>
                </a:solidFill>
                <a:latin typeface="Trebuchet MS"/>
              </a:rPr>
              <a:t>[</a:t>
            </a:r>
            <a:r>
              <a:rPr lang="fr-FR" b="1" dirty="0">
                <a:solidFill>
                  <a:srgbClr val="003667"/>
                </a:solidFill>
                <a:latin typeface="Trebuchet MS"/>
              </a:rPr>
              <a:t>AGS </a:t>
            </a:r>
            <a:r>
              <a:rPr lang="fr-FR" dirty="0">
                <a:solidFill>
                  <a:srgbClr val="003667"/>
                </a:solidFill>
              </a:rPr>
              <a:t>2021-07-05</a:t>
            </a:r>
            <a:r>
              <a:rPr lang="fr-FR" b="1" dirty="0">
                <a:solidFill>
                  <a:srgbClr val="D0D700"/>
                </a:solidFill>
                <a:latin typeface="Trebuchet MS"/>
              </a:rPr>
              <a:t>]</a:t>
            </a:r>
          </a:p>
        </p:txBody>
      </p:sp>
      <p:sp>
        <p:nvSpPr>
          <p:cNvPr id="24" name="ZoneTexte 23">
            <a:extLst>
              <a:ext uri="{FF2B5EF4-FFF2-40B4-BE49-F238E27FC236}">
                <a16:creationId xmlns:a16="http://schemas.microsoft.com/office/drawing/2014/main" id="{66529F1F-E449-403D-8BCC-A1B25ADBE904}"/>
              </a:ext>
            </a:extLst>
          </p:cNvPr>
          <p:cNvSpPr txBox="1"/>
          <p:nvPr/>
        </p:nvSpPr>
        <p:spPr bwMode="auto">
          <a:xfrm>
            <a:off x="270797" y="1043547"/>
            <a:ext cx="8832638" cy="615553"/>
          </a:xfrm>
          <a:prstGeom prst="rect">
            <a:avLst/>
          </a:prstGeom>
          <a:noFill/>
        </p:spPr>
        <p:txBody>
          <a:bodyPr wrap="square" rtlCol="0">
            <a:spAutoFit/>
          </a:bodyPr>
          <a:lstStyle/>
          <a:p>
            <a:pPr algn="just"/>
            <a:r>
              <a:rPr lang="fr-FR" dirty="0"/>
              <a:t>Que se passe-t-il quand le matériel est déclaré volé ou perdu ?</a:t>
            </a:r>
          </a:p>
          <a:p>
            <a:pPr algn="just"/>
            <a:endParaRPr lang="fr-FR" sz="1000" dirty="0"/>
          </a:p>
        </p:txBody>
      </p:sp>
      <p:pic>
        <p:nvPicPr>
          <p:cNvPr id="10" name="Image 9">
            <a:extLst>
              <a:ext uri="{FF2B5EF4-FFF2-40B4-BE49-F238E27FC236}">
                <a16:creationId xmlns:a16="http://schemas.microsoft.com/office/drawing/2014/main" id="{23A75DA3-B52C-4221-808B-061F26A2EB69}"/>
              </a:ext>
            </a:extLst>
          </p:cNvPr>
          <p:cNvPicPr>
            <a:picLocks noChangeAspect="1"/>
          </p:cNvPicPr>
          <p:nvPr/>
        </p:nvPicPr>
        <p:blipFill>
          <a:blip r:embed="rId2"/>
          <a:stretch>
            <a:fillRect/>
          </a:stretch>
        </p:blipFill>
        <p:spPr>
          <a:xfrm>
            <a:off x="69144" y="2345443"/>
            <a:ext cx="1590675" cy="762000"/>
          </a:xfrm>
          <a:prstGeom prst="rect">
            <a:avLst/>
          </a:prstGeom>
        </p:spPr>
      </p:pic>
      <p:pic>
        <p:nvPicPr>
          <p:cNvPr id="1026" name="Picture 2" descr="2,440,664 Icone Info Imágenes y Fotos - 123RF">
            <a:extLst>
              <a:ext uri="{FF2B5EF4-FFF2-40B4-BE49-F238E27FC236}">
                <a16:creationId xmlns:a16="http://schemas.microsoft.com/office/drawing/2014/main" id="{A27BCEE4-8E0A-4AFA-92A0-8409F70FCA6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45560" y="3431518"/>
            <a:ext cx="1656524" cy="762001"/>
          </a:xfrm>
          <a:prstGeom prst="rect">
            <a:avLst/>
          </a:prstGeom>
          <a:noFill/>
          <a:extLst>
            <a:ext uri="{909E8E84-426E-40DD-AFC4-6F175D3DCCD1}">
              <a14:hiddenFill xmlns:a14="http://schemas.microsoft.com/office/drawing/2010/main">
                <a:solidFill>
                  <a:srgbClr val="FFFFFF"/>
                </a:solidFill>
              </a14:hiddenFill>
            </a:ext>
          </a:extLst>
        </p:spPr>
      </p:pic>
      <p:sp>
        <p:nvSpPr>
          <p:cNvPr id="12" name="Rectangle : coins arrondis 11">
            <a:extLst>
              <a:ext uri="{FF2B5EF4-FFF2-40B4-BE49-F238E27FC236}">
                <a16:creationId xmlns:a16="http://schemas.microsoft.com/office/drawing/2014/main" id="{402DEE79-C74E-44EE-B1C8-E9E7AB083335}"/>
              </a:ext>
            </a:extLst>
          </p:cNvPr>
          <p:cNvSpPr/>
          <p:nvPr/>
        </p:nvSpPr>
        <p:spPr bwMode="auto">
          <a:xfrm>
            <a:off x="3181171" y="2807451"/>
            <a:ext cx="1760705" cy="615553"/>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fr-FR" sz="2000" dirty="0"/>
              <a:t>Fournisseurs</a:t>
            </a:r>
          </a:p>
        </p:txBody>
      </p:sp>
      <p:sp>
        <p:nvSpPr>
          <p:cNvPr id="20" name="Rectangle : coins arrondis 19">
            <a:extLst>
              <a:ext uri="{FF2B5EF4-FFF2-40B4-BE49-F238E27FC236}">
                <a16:creationId xmlns:a16="http://schemas.microsoft.com/office/drawing/2014/main" id="{2BD928F4-2A2A-4C4D-B5A8-C180B79FACDE}"/>
              </a:ext>
            </a:extLst>
          </p:cNvPr>
          <p:cNvSpPr/>
          <p:nvPr/>
        </p:nvSpPr>
        <p:spPr bwMode="auto">
          <a:xfrm>
            <a:off x="3192354" y="3504742"/>
            <a:ext cx="1725614" cy="615553"/>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fr-FR" sz="2000" dirty="0"/>
              <a:t>Services Juridiques</a:t>
            </a:r>
          </a:p>
        </p:txBody>
      </p:sp>
      <p:sp>
        <p:nvSpPr>
          <p:cNvPr id="21" name="Rectangle : coins arrondis 20">
            <a:extLst>
              <a:ext uri="{FF2B5EF4-FFF2-40B4-BE49-F238E27FC236}">
                <a16:creationId xmlns:a16="http://schemas.microsoft.com/office/drawing/2014/main" id="{7B0C4BA5-18EA-404F-998D-6ECA929E10FD}"/>
              </a:ext>
            </a:extLst>
          </p:cNvPr>
          <p:cNvSpPr/>
          <p:nvPr/>
        </p:nvSpPr>
        <p:spPr bwMode="auto">
          <a:xfrm>
            <a:off x="3216262" y="4211606"/>
            <a:ext cx="1725614" cy="615553"/>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fr-FR" sz="2000" dirty="0"/>
              <a:t>Equipes informatiques</a:t>
            </a:r>
          </a:p>
        </p:txBody>
      </p:sp>
      <p:cxnSp>
        <p:nvCxnSpPr>
          <p:cNvPr id="14" name="Connecteur droit avec flèche 13">
            <a:extLst>
              <a:ext uri="{FF2B5EF4-FFF2-40B4-BE49-F238E27FC236}">
                <a16:creationId xmlns:a16="http://schemas.microsoft.com/office/drawing/2014/main" id="{B6EAB9D0-18B7-4C7E-A50C-CBF24010EE32}"/>
              </a:ext>
            </a:extLst>
          </p:cNvPr>
          <p:cNvCxnSpPr>
            <a:cxnSpLocks/>
            <a:stCxn id="10" idx="2"/>
            <a:endCxn id="1026" idx="1"/>
          </p:cNvCxnSpPr>
          <p:nvPr/>
        </p:nvCxnSpPr>
        <p:spPr bwMode="auto">
          <a:xfrm>
            <a:off x="864482" y="3107443"/>
            <a:ext cx="381078" cy="705076"/>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17" name="Connecteur droit avec flèche 16">
            <a:extLst>
              <a:ext uri="{FF2B5EF4-FFF2-40B4-BE49-F238E27FC236}">
                <a16:creationId xmlns:a16="http://schemas.microsoft.com/office/drawing/2014/main" id="{055E03DC-4389-4848-8BCE-CB2B94E0A954}"/>
              </a:ext>
            </a:extLst>
          </p:cNvPr>
          <p:cNvCxnSpPr>
            <a:cxnSpLocks/>
            <a:stCxn id="1026" idx="0"/>
            <a:endCxn id="12" idx="1"/>
          </p:cNvCxnSpPr>
          <p:nvPr/>
        </p:nvCxnSpPr>
        <p:spPr bwMode="auto">
          <a:xfrm flipV="1">
            <a:off x="2073822" y="3115228"/>
            <a:ext cx="1107349" cy="31629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19" name="Connecteur droit avec flèche 18">
            <a:extLst>
              <a:ext uri="{FF2B5EF4-FFF2-40B4-BE49-F238E27FC236}">
                <a16:creationId xmlns:a16="http://schemas.microsoft.com/office/drawing/2014/main" id="{B622446D-C018-4028-9522-C2B4D19E9E1A}"/>
              </a:ext>
            </a:extLst>
          </p:cNvPr>
          <p:cNvCxnSpPr>
            <a:cxnSpLocks/>
            <a:stCxn id="1026" idx="2"/>
            <a:endCxn id="21" idx="1"/>
          </p:cNvCxnSpPr>
          <p:nvPr/>
        </p:nvCxnSpPr>
        <p:spPr bwMode="auto">
          <a:xfrm>
            <a:off x="2073822" y="4193519"/>
            <a:ext cx="1142440" cy="325864"/>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23" name="Connecteur droit avec flèche 22">
            <a:extLst>
              <a:ext uri="{FF2B5EF4-FFF2-40B4-BE49-F238E27FC236}">
                <a16:creationId xmlns:a16="http://schemas.microsoft.com/office/drawing/2014/main" id="{13A11AFA-31CA-401C-A171-11583E460F53}"/>
              </a:ext>
            </a:extLst>
          </p:cNvPr>
          <p:cNvCxnSpPr>
            <a:cxnSpLocks/>
            <a:stCxn id="1026" idx="3"/>
          </p:cNvCxnSpPr>
          <p:nvPr/>
        </p:nvCxnSpPr>
        <p:spPr bwMode="auto">
          <a:xfrm>
            <a:off x="2902084" y="3812519"/>
            <a:ext cx="290270" cy="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38" name="Rectangle : coins arrondis 37">
            <a:extLst>
              <a:ext uri="{FF2B5EF4-FFF2-40B4-BE49-F238E27FC236}">
                <a16:creationId xmlns:a16="http://schemas.microsoft.com/office/drawing/2014/main" id="{1313A737-8C9C-480B-8D15-D9C3506103A7}"/>
              </a:ext>
            </a:extLst>
          </p:cNvPr>
          <p:cNvSpPr/>
          <p:nvPr/>
        </p:nvSpPr>
        <p:spPr bwMode="auto">
          <a:xfrm>
            <a:off x="5610065" y="2831927"/>
            <a:ext cx="1725614" cy="615553"/>
          </a:xfrm>
          <a:prstGeom prst="roundRect">
            <a:avLst/>
          </a:prstGeom>
          <a:gradFill>
            <a:gsLst>
              <a:gs pos="0">
                <a:schemeClr val="accent6">
                  <a:lumMod val="75000"/>
                </a:schemeClr>
              </a:gs>
              <a:gs pos="100000">
                <a:schemeClr val="accent6">
                  <a:lumMod val="40000"/>
                  <a:lumOff val="60000"/>
                </a:schemeClr>
              </a:gs>
            </a:gsLst>
          </a:gradFill>
        </p:spPr>
        <p:style>
          <a:lnRef idx="1">
            <a:schemeClr val="accent1"/>
          </a:lnRef>
          <a:fillRef idx="3">
            <a:schemeClr val="accent1"/>
          </a:fillRef>
          <a:effectRef idx="2">
            <a:schemeClr val="accent1"/>
          </a:effectRef>
          <a:fontRef idx="minor">
            <a:schemeClr val="lt1"/>
          </a:fontRef>
        </p:style>
        <p:txBody>
          <a:bodyPr rtlCol="0" anchor="ctr"/>
          <a:lstStyle/>
          <a:p>
            <a:pPr algn="ctr"/>
            <a:r>
              <a:rPr lang="fr-FR" sz="1200" dirty="0"/>
              <a:t>Mise en opposition du matériel dans les bases d’informations</a:t>
            </a:r>
          </a:p>
        </p:txBody>
      </p:sp>
      <p:cxnSp>
        <p:nvCxnSpPr>
          <p:cNvPr id="39" name="Connecteur droit avec flèche 38">
            <a:extLst>
              <a:ext uri="{FF2B5EF4-FFF2-40B4-BE49-F238E27FC236}">
                <a16:creationId xmlns:a16="http://schemas.microsoft.com/office/drawing/2014/main" id="{B09F1213-C430-4F2F-8EC2-8C580830465A}"/>
              </a:ext>
            </a:extLst>
          </p:cNvPr>
          <p:cNvCxnSpPr>
            <a:cxnSpLocks/>
          </p:cNvCxnSpPr>
          <p:nvPr/>
        </p:nvCxnSpPr>
        <p:spPr bwMode="auto">
          <a:xfrm>
            <a:off x="4958623" y="3111415"/>
            <a:ext cx="658081" cy="3813"/>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41" name="Rectangle : coins arrondis 40">
            <a:extLst>
              <a:ext uri="{FF2B5EF4-FFF2-40B4-BE49-F238E27FC236}">
                <a16:creationId xmlns:a16="http://schemas.microsoft.com/office/drawing/2014/main" id="{9BFDD2E1-56BF-47C8-9486-0269329C81CD}"/>
              </a:ext>
            </a:extLst>
          </p:cNvPr>
          <p:cNvSpPr/>
          <p:nvPr/>
        </p:nvSpPr>
        <p:spPr bwMode="auto">
          <a:xfrm>
            <a:off x="6687587" y="3633010"/>
            <a:ext cx="2227351" cy="1173506"/>
          </a:xfrm>
          <a:prstGeom prst="roundRect">
            <a:avLst/>
          </a:prstGeom>
          <a:gradFill>
            <a:gsLst>
              <a:gs pos="0">
                <a:schemeClr val="accent6">
                  <a:lumMod val="75000"/>
                </a:schemeClr>
              </a:gs>
              <a:gs pos="100000">
                <a:schemeClr val="accent6">
                  <a:lumMod val="40000"/>
                  <a:lumOff val="60000"/>
                </a:schemeClr>
              </a:gs>
            </a:gsLst>
          </a:gradFill>
        </p:spPr>
        <p:style>
          <a:lnRef idx="1">
            <a:schemeClr val="accent1"/>
          </a:lnRef>
          <a:fillRef idx="3">
            <a:schemeClr val="accent1"/>
          </a:fillRef>
          <a:effectRef idx="2">
            <a:schemeClr val="accent1"/>
          </a:effectRef>
          <a:fontRef idx="minor">
            <a:schemeClr val="lt1"/>
          </a:fontRef>
        </p:style>
        <p:txBody>
          <a:bodyPr rtlCol="0" anchor="ctr"/>
          <a:lstStyle/>
          <a:p>
            <a:pPr algn="ctr"/>
            <a:r>
              <a:rPr lang="fr-FR" sz="1200" dirty="0"/>
              <a:t>Consignation et transmission des informations lors</a:t>
            </a:r>
          </a:p>
          <a:p>
            <a:pPr algn="ctr"/>
            <a:r>
              <a:rPr lang="fr-FR" sz="1200" dirty="0"/>
              <a:t>d’une demande ou </a:t>
            </a:r>
          </a:p>
          <a:p>
            <a:pPr algn="ctr"/>
            <a:r>
              <a:rPr lang="fr-FR" sz="1200" dirty="0"/>
              <a:t>d’un appel téléphonique</a:t>
            </a:r>
          </a:p>
          <a:p>
            <a:pPr algn="ctr"/>
            <a:r>
              <a:rPr lang="fr-FR" sz="1200" dirty="0"/>
              <a:t>au support fournisseur</a:t>
            </a:r>
          </a:p>
          <a:p>
            <a:pPr algn="ctr"/>
            <a:r>
              <a:rPr lang="fr-FR" sz="1200" dirty="0"/>
              <a:t>pour le matériel déclaré volé</a:t>
            </a:r>
          </a:p>
        </p:txBody>
      </p:sp>
      <p:pic>
        <p:nvPicPr>
          <p:cNvPr id="1028" name="Picture 4" descr="Appel à l&amp;#39;action - Icônes commercialisation gratuites">
            <a:extLst>
              <a:ext uri="{FF2B5EF4-FFF2-40B4-BE49-F238E27FC236}">
                <a16:creationId xmlns:a16="http://schemas.microsoft.com/office/drawing/2014/main" id="{87AC53A1-58B1-4EFD-BFFA-D1420300280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563889" y="1484784"/>
            <a:ext cx="936103" cy="936103"/>
          </a:xfrm>
          <a:prstGeom prst="rect">
            <a:avLst/>
          </a:prstGeom>
          <a:noFill/>
          <a:extLst>
            <a:ext uri="{909E8E84-426E-40DD-AFC4-6F175D3DCCD1}">
              <a14:hiddenFill xmlns:a14="http://schemas.microsoft.com/office/drawing/2010/main">
                <a:solidFill>
                  <a:srgbClr val="FFFFFF"/>
                </a:solidFill>
              </a14:hiddenFill>
            </a:ext>
          </a:extLst>
        </p:spPr>
      </p:pic>
      <p:cxnSp>
        <p:nvCxnSpPr>
          <p:cNvPr id="49" name="Connecteur droit avec flèche 48">
            <a:extLst>
              <a:ext uri="{FF2B5EF4-FFF2-40B4-BE49-F238E27FC236}">
                <a16:creationId xmlns:a16="http://schemas.microsoft.com/office/drawing/2014/main" id="{BE8B75AA-4F2A-42BC-9C39-37067EB6B48C}"/>
              </a:ext>
            </a:extLst>
          </p:cNvPr>
          <p:cNvCxnSpPr>
            <a:cxnSpLocks/>
            <a:stCxn id="10" idx="0"/>
            <a:endCxn id="52" idx="1"/>
          </p:cNvCxnSpPr>
          <p:nvPr/>
        </p:nvCxnSpPr>
        <p:spPr bwMode="auto">
          <a:xfrm flipV="1">
            <a:off x="864482" y="2024844"/>
            <a:ext cx="921986" cy="320599"/>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52" name="Rectangle : coins arrondis 51">
            <a:extLst>
              <a:ext uri="{FF2B5EF4-FFF2-40B4-BE49-F238E27FC236}">
                <a16:creationId xmlns:a16="http://schemas.microsoft.com/office/drawing/2014/main" id="{953ECDFD-9234-47A9-8F84-28B965213A2B}"/>
              </a:ext>
            </a:extLst>
          </p:cNvPr>
          <p:cNvSpPr/>
          <p:nvPr/>
        </p:nvSpPr>
        <p:spPr bwMode="auto">
          <a:xfrm>
            <a:off x="1786468" y="1565180"/>
            <a:ext cx="1670258" cy="919328"/>
          </a:xfrm>
          <a:prstGeom prst="roundRect">
            <a:avLst/>
          </a:prstGeom>
          <a:gradFill>
            <a:gsLst>
              <a:gs pos="0">
                <a:schemeClr val="accent2">
                  <a:lumMod val="75000"/>
                </a:schemeClr>
              </a:gs>
              <a:gs pos="100000">
                <a:schemeClr val="accent2">
                  <a:lumMod val="40000"/>
                  <a:lumOff val="60000"/>
                </a:schemeClr>
              </a:gs>
            </a:gsLst>
          </a:gradFill>
        </p:spPr>
        <p:style>
          <a:lnRef idx="1">
            <a:schemeClr val="accent1"/>
          </a:lnRef>
          <a:fillRef idx="3">
            <a:schemeClr val="accent1"/>
          </a:fillRef>
          <a:effectRef idx="2">
            <a:schemeClr val="accent1"/>
          </a:effectRef>
          <a:fontRef idx="minor">
            <a:schemeClr val="lt1"/>
          </a:fontRef>
        </p:style>
        <p:txBody>
          <a:bodyPr rtlCol="0" anchor="ctr"/>
          <a:lstStyle/>
          <a:p>
            <a:pPr algn="ctr"/>
            <a:r>
              <a:rPr lang="fr-FR" sz="2000" dirty="0"/>
              <a:t>Expiration</a:t>
            </a:r>
          </a:p>
          <a:p>
            <a:pPr algn="ctr"/>
            <a:r>
              <a:rPr lang="fr-FR" sz="2000" dirty="0"/>
              <a:t>de mon</a:t>
            </a:r>
          </a:p>
          <a:p>
            <a:pPr algn="ctr"/>
            <a:r>
              <a:rPr lang="fr-FR" sz="2000" dirty="0"/>
              <a:t>mot de passe</a:t>
            </a:r>
          </a:p>
        </p:txBody>
      </p:sp>
      <p:cxnSp>
        <p:nvCxnSpPr>
          <p:cNvPr id="51" name="Connecteur droit avec flèche 50">
            <a:extLst>
              <a:ext uri="{FF2B5EF4-FFF2-40B4-BE49-F238E27FC236}">
                <a16:creationId xmlns:a16="http://schemas.microsoft.com/office/drawing/2014/main" id="{685F896C-38E7-4490-9655-2987F8B27A01}"/>
              </a:ext>
            </a:extLst>
          </p:cNvPr>
          <p:cNvCxnSpPr>
            <a:cxnSpLocks/>
          </p:cNvCxnSpPr>
          <p:nvPr/>
        </p:nvCxnSpPr>
        <p:spPr bwMode="auto">
          <a:xfrm>
            <a:off x="3456461" y="2018076"/>
            <a:ext cx="455569" cy="13536"/>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61" name="Rectangle : coins arrondis 60">
            <a:extLst>
              <a:ext uri="{FF2B5EF4-FFF2-40B4-BE49-F238E27FC236}">
                <a16:creationId xmlns:a16="http://schemas.microsoft.com/office/drawing/2014/main" id="{EF008BF7-9491-4392-BECD-AF8BE73DE434}"/>
              </a:ext>
            </a:extLst>
          </p:cNvPr>
          <p:cNvSpPr/>
          <p:nvPr/>
        </p:nvSpPr>
        <p:spPr bwMode="auto">
          <a:xfrm>
            <a:off x="4689433" y="1565180"/>
            <a:ext cx="1760705" cy="919328"/>
          </a:xfrm>
          <a:prstGeom prst="roundRect">
            <a:avLst/>
          </a:prstGeom>
          <a:gradFill>
            <a:gsLst>
              <a:gs pos="0">
                <a:schemeClr val="accent2">
                  <a:lumMod val="75000"/>
                </a:schemeClr>
              </a:gs>
              <a:gs pos="100000">
                <a:schemeClr val="accent2">
                  <a:lumMod val="40000"/>
                  <a:lumOff val="60000"/>
                </a:schemeClr>
              </a:gs>
            </a:gsLst>
          </a:gradFill>
        </p:spPr>
        <p:style>
          <a:lnRef idx="1">
            <a:schemeClr val="accent1"/>
          </a:lnRef>
          <a:fillRef idx="3">
            <a:schemeClr val="accent1"/>
          </a:fillRef>
          <a:effectRef idx="2">
            <a:schemeClr val="accent1"/>
          </a:effectRef>
          <a:fontRef idx="minor">
            <a:schemeClr val="lt1"/>
          </a:fontRef>
        </p:style>
        <p:txBody>
          <a:bodyPr rtlCol="0" anchor="ctr"/>
          <a:lstStyle/>
          <a:p>
            <a:pPr algn="ctr"/>
            <a:r>
              <a:rPr lang="fr-FR" sz="1200" dirty="0"/>
              <a:t>Je suis invité à saisir un nouveau mot de passe selon la procédure usuelle dans un contexte sécurisé</a:t>
            </a:r>
          </a:p>
        </p:txBody>
      </p:sp>
      <p:cxnSp>
        <p:nvCxnSpPr>
          <p:cNvPr id="60" name="Connecteur droit avec flèche 59">
            <a:extLst>
              <a:ext uri="{FF2B5EF4-FFF2-40B4-BE49-F238E27FC236}">
                <a16:creationId xmlns:a16="http://schemas.microsoft.com/office/drawing/2014/main" id="{B4D54E9F-9016-4676-9FB3-913C5437CD18}"/>
              </a:ext>
            </a:extLst>
          </p:cNvPr>
          <p:cNvCxnSpPr>
            <a:cxnSpLocks/>
          </p:cNvCxnSpPr>
          <p:nvPr/>
        </p:nvCxnSpPr>
        <p:spPr bwMode="auto">
          <a:xfrm>
            <a:off x="4246694" y="2024844"/>
            <a:ext cx="461389" cy="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pic>
        <p:nvPicPr>
          <p:cNvPr id="1030" name="Picture 6" descr="Bureaux de Police de Lingolsheim et Ostwald fermés - Lingolsheim">
            <a:extLst>
              <a:ext uri="{FF2B5EF4-FFF2-40B4-BE49-F238E27FC236}">
                <a16:creationId xmlns:a16="http://schemas.microsoft.com/office/drawing/2014/main" id="{1558A0C5-5479-4578-95A5-DD8DED38EA3B}"/>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198621" y="4880015"/>
            <a:ext cx="870542" cy="874428"/>
          </a:xfrm>
          <a:prstGeom prst="rect">
            <a:avLst/>
          </a:prstGeom>
          <a:noFill/>
          <a:extLst>
            <a:ext uri="{909E8E84-426E-40DD-AFC4-6F175D3DCCD1}">
              <a14:hiddenFill xmlns:a14="http://schemas.microsoft.com/office/drawing/2010/main">
                <a:solidFill>
                  <a:srgbClr val="FFFFFF"/>
                </a:solidFill>
              </a14:hiddenFill>
            </a:ext>
          </a:extLst>
        </p:spPr>
      </p:pic>
      <p:pic>
        <p:nvPicPr>
          <p:cNvPr id="1040" name="Picture 16" descr="Icones Justice, images Justice png et ico">
            <a:extLst>
              <a:ext uri="{FF2B5EF4-FFF2-40B4-BE49-F238E27FC236}">
                <a16:creationId xmlns:a16="http://schemas.microsoft.com/office/drawing/2014/main" id="{B5A16D21-BF91-43F3-AF6F-484F6647B288}"/>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436096" y="5595793"/>
            <a:ext cx="432048" cy="587480"/>
          </a:xfrm>
          <a:prstGeom prst="rect">
            <a:avLst/>
          </a:prstGeom>
          <a:noFill/>
          <a:extLst>
            <a:ext uri="{909E8E84-426E-40DD-AFC4-6F175D3DCCD1}">
              <a14:hiddenFill xmlns:a14="http://schemas.microsoft.com/office/drawing/2010/main">
                <a:solidFill>
                  <a:srgbClr val="FFFFFF"/>
                </a:solidFill>
              </a14:hiddenFill>
            </a:ext>
          </a:extLst>
        </p:spPr>
      </p:pic>
      <p:cxnSp>
        <p:nvCxnSpPr>
          <p:cNvPr id="91" name="Connecteur droit avec flèche 90">
            <a:extLst>
              <a:ext uri="{FF2B5EF4-FFF2-40B4-BE49-F238E27FC236}">
                <a16:creationId xmlns:a16="http://schemas.microsoft.com/office/drawing/2014/main" id="{DC901883-1874-431C-8209-07A445C8B9D0}"/>
              </a:ext>
            </a:extLst>
          </p:cNvPr>
          <p:cNvCxnSpPr>
            <a:cxnSpLocks/>
          </p:cNvCxnSpPr>
          <p:nvPr/>
        </p:nvCxnSpPr>
        <p:spPr bwMode="auto">
          <a:xfrm flipH="1">
            <a:off x="4672443" y="5919467"/>
            <a:ext cx="656690" cy="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pic>
        <p:nvPicPr>
          <p:cNvPr id="1044" name="Picture 20" descr="Marteau De Juge Icône Sur Fond Blanc. Clip Art Libres De Droits , Vecteurs  Et Illustration. Image 28402249.">
            <a:extLst>
              <a:ext uri="{FF2B5EF4-FFF2-40B4-BE49-F238E27FC236}">
                <a16:creationId xmlns:a16="http://schemas.microsoft.com/office/drawing/2014/main" id="{79670DB8-7CBF-47E4-B424-B147F4441A8C}"/>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888037" y="5504484"/>
            <a:ext cx="656690" cy="656690"/>
          </a:xfrm>
          <a:prstGeom prst="rect">
            <a:avLst/>
          </a:prstGeom>
          <a:noFill/>
          <a:extLst>
            <a:ext uri="{909E8E84-426E-40DD-AFC4-6F175D3DCCD1}">
              <a14:hiddenFill xmlns:a14="http://schemas.microsoft.com/office/drawing/2010/main">
                <a:solidFill>
                  <a:srgbClr val="FFFFFF"/>
                </a:solidFill>
              </a14:hiddenFill>
            </a:ext>
          </a:extLst>
        </p:spPr>
      </p:pic>
      <p:sp>
        <p:nvSpPr>
          <p:cNvPr id="105" name="ZoneTexte 104">
            <a:extLst>
              <a:ext uri="{FF2B5EF4-FFF2-40B4-BE49-F238E27FC236}">
                <a16:creationId xmlns:a16="http://schemas.microsoft.com/office/drawing/2014/main" id="{151D4833-6613-4FFA-B04B-A4DDEC541507}"/>
              </a:ext>
            </a:extLst>
          </p:cNvPr>
          <p:cNvSpPr txBox="1"/>
          <p:nvPr/>
        </p:nvSpPr>
        <p:spPr bwMode="auto">
          <a:xfrm rot="20490269">
            <a:off x="1086302" y="2722468"/>
            <a:ext cx="594033" cy="276999"/>
          </a:xfrm>
          <a:prstGeom prst="rect">
            <a:avLst/>
          </a:prstGeom>
          <a:solidFill>
            <a:srgbClr val="FF0000"/>
          </a:solidFill>
        </p:spPr>
        <p:txBody>
          <a:bodyPr wrap="square" rtlCol="0">
            <a:spAutoFit/>
          </a:bodyPr>
          <a:lstStyle/>
          <a:p>
            <a:r>
              <a:rPr lang="fr-FR" sz="1200" dirty="0"/>
              <a:t>VOLE</a:t>
            </a:r>
          </a:p>
        </p:txBody>
      </p:sp>
      <p:pic>
        <p:nvPicPr>
          <p:cNvPr id="1034" name="Picture 10" descr="La Gendarmerie nationale rejoint l&amp;#39;association Point de Contact - Point de  Contact">
            <a:extLst>
              <a:ext uri="{FF2B5EF4-FFF2-40B4-BE49-F238E27FC236}">
                <a16:creationId xmlns:a16="http://schemas.microsoft.com/office/drawing/2014/main" id="{A566FF2D-F7B0-4AB3-B801-B01E14C48A30}"/>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876256" y="5468783"/>
            <a:ext cx="1471192" cy="696521"/>
          </a:xfrm>
          <a:prstGeom prst="rect">
            <a:avLst/>
          </a:prstGeom>
          <a:noFill/>
          <a:extLst>
            <a:ext uri="{909E8E84-426E-40DD-AFC4-6F175D3DCCD1}">
              <a14:hiddenFill xmlns:a14="http://schemas.microsoft.com/office/drawing/2010/main">
                <a:solidFill>
                  <a:srgbClr val="FFFFFF"/>
                </a:solidFill>
              </a14:hiddenFill>
            </a:ext>
          </a:extLst>
        </p:spPr>
      </p:pic>
      <p:pic>
        <p:nvPicPr>
          <p:cNvPr id="1038" name="Picture 14" descr="Détective Vecteurs libres de droits et plus d&amp;#39;images vectorielles de  Chapeau - iStock">
            <a:extLst>
              <a:ext uri="{FF2B5EF4-FFF2-40B4-BE49-F238E27FC236}">
                <a16:creationId xmlns:a16="http://schemas.microsoft.com/office/drawing/2014/main" id="{7E2BB67F-8951-4FB0-816D-B198D72E31D2}"/>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flipH="1">
            <a:off x="8042687" y="5218695"/>
            <a:ext cx="1060748" cy="862434"/>
          </a:xfrm>
          <a:prstGeom prst="rect">
            <a:avLst/>
          </a:prstGeom>
          <a:noFill/>
          <a:extLst>
            <a:ext uri="{909E8E84-426E-40DD-AFC4-6F175D3DCCD1}">
              <a14:hiddenFill xmlns:a14="http://schemas.microsoft.com/office/drawing/2010/main">
                <a:solidFill>
                  <a:srgbClr val="FFFFFF"/>
                </a:solidFill>
              </a14:hiddenFill>
            </a:ext>
          </a:extLst>
        </p:spPr>
      </p:pic>
      <p:cxnSp>
        <p:nvCxnSpPr>
          <p:cNvPr id="79" name="Connecteur : en angle 78">
            <a:extLst>
              <a:ext uri="{FF2B5EF4-FFF2-40B4-BE49-F238E27FC236}">
                <a16:creationId xmlns:a16="http://schemas.microsoft.com/office/drawing/2014/main" id="{B8175EFD-24E0-467F-9DC1-1AF02C63DF8E}"/>
              </a:ext>
            </a:extLst>
          </p:cNvPr>
          <p:cNvCxnSpPr>
            <a:cxnSpLocks/>
          </p:cNvCxnSpPr>
          <p:nvPr/>
        </p:nvCxnSpPr>
        <p:spPr bwMode="auto">
          <a:xfrm rot="10800000">
            <a:off x="533006" y="3807414"/>
            <a:ext cx="6618312" cy="1659705"/>
          </a:xfrm>
          <a:prstGeom prst="bentConnector3">
            <a:avLst>
              <a:gd name="adj1" fmla="val 101107"/>
            </a:avLst>
          </a:prstGeom>
          <a:ln w="19050">
            <a:solidFill>
              <a:schemeClr val="accent3">
                <a:lumMod val="60000"/>
                <a:lumOff val="40000"/>
              </a:schemeClr>
            </a:solidFill>
            <a:tailEnd type="triangle"/>
          </a:ln>
        </p:spPr>
        <p:style>
          <a:lnRef idx="2">
            <a:schemeClr val="accent1"/>
          </a:lnRef>
          <a:fillRef idx="0">
            <a:schemeClr val="accent1"/>
          </a:fillRef>
          <a:effectRef idx="1">
            <a:schemeClr val="accent1"/>
          </a:effectRef>
          <a:fontRef idx="minor">
            <a:schemeClr val="tx1"/>
          </a:fontRef>
        </p:style>
      </p:cxnSp>
      <p:sp>
        <p:nvSpPr>
          <p:cNvPr id="106" name="ZoneTexte 105">
            <a:extLst>
              <a:ext uri="{FF2B5EF4-FFF2-40B4-BE49-F238E27FC236}">
                <a16:creationId xmlns:a16="http://schemas.microsoft.com/office/drawing/2014/main" id="{1058DA92-9E2C-4077-8690-03C58CE75388}"/>
              </a:ext>
            </a:extLst>
          </p:cNvPr>
          <p:cNvSpPr txBox="1"/>
          <p:nvPr/>
        </p:nvSpPr>
        <p:spPr bwMode="auto">
          <a:xfrm rot="20573714">
            <a:off x="255632" y="3497492"/>
            <a:ext cx="594033" cy="276999"/>
          </a:xfrm>
          <a:prstGeom prst="rect">
            <a:avLst/>
          </a:prstGeom>
          <a:solidFill>
            <a:srgbClr val="92D050"/>
          </a:solidFill>
        </p:spPr>
        <p:txBody>
          <a:bodyPr wrap="square" rtlCol="0">
            <a:spAutoFit/>
          </a:bodyPr>
          <a:lstStyle/>
          <a:p>
            <a:r>
              <a:rPr lang="fr-FR" sz="1200" dirty="0"/>
              <a:t>VOLE</a:t>
            </a:r>
          </a:p>
        </p:txBody>
      </p:sp>
      <p:grpSp>
        <p:nvGrpSpPr>
          <p:cNvPr id="96" name="Groupe 95">
            <a:extLst>
              <a:ext uri="{FF2B5EF4-FFF2-40B4-BE49-F238E27FC236}">
                <a16:creationId xmlns:a16="http://schemas.microsoft.com/office/drawing/2014/main" id="{C6F7AC41-B441-4CD9-84B1-DE2A934E21E5}"/>
              </a:ext>
            </a:extLst>
          </p:cNvPr>
          <p:cNvGrpSpPr/>
          <p:nvPr/>
        </p:nvGrpSpPr>
        <p:grpSpPr>
          <a:xfrm>
            <a:off x="219193" y="3377525"/>
            <a:ext cx="647173" cy="474641"/>
            <a:chOff x="683568" y="4556597"/>
            <a:chExt cx="1716958" cy="1101124"/>
          </a:xfrm>
        </p:grpSpPr>
        <p:cxnSp>
          <p:nvCxnSpPr>
            <p:cNvPr id="107" name="Connecteur droit 106">
              <a:extLst>
                <a:ext uri="{FF2B5EF4-FFF2-40B4-BE49-F238E27FC236}">
                  <a16:creationId xmlns:a16="http://schemas.microsoft.com/office/drawing/2014/main" id="{F2CCCCE1-C81F-475F-8D22-5CE637762549}"/>
                </a:ext>
              </a:extLst>
            </p:cNvPr>
            <p:cNvCxnSpPr>
              <a:cxnSpLocks/>
            </p:cNvCxnSpPr>
            <p:nvPr/>
          </p:nvCxnSpPr>
          <p:spPr bwMode="auto">
            <a:xfrm>
              <a:off x="683568" y="4556597"/>
              <a:ext cx="1665101" cy="1101124"/>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108" name="Connecteur droit 107">
              <a:extLst>
                <a:ext uri="{FF2B5EF4-FFF2-40B4-BE49-F238E27FC236}">
                  <a16:creationId xmlns:a16="http://schemas.microsoft.com/office/drawing/2014/main" id="{9B0EFEC9-31C1-4975-BEE8-38F87C40AD97}"/>
                </a:ext>
              </a:extLst>
            </p:cNvPr>
            <p:cNvCxnSpPr>
              <a:cxnSpLocks/>
            </p:cNvCxnSpPr>
            <p:nvPr/>
          </p:nvCxnSpPr>
          <p:spPr bwMode="auto">
            <a:xfrm flipV="1">
              <a:off x="721655" y="4594290"/>
              <a:ext cx="1678871" cy="1063431"/>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grpSp>
      <p:sp>
        <p:nvSpPr>
          <p:cNvPr id="84" name="ZoneTexte 83">
            <a:extLst>
              <a:ext uri="{FF2B5EF4-FFF2-40B4-BE49-F238E27FC236}">
                <a16:creationId xmlns:a16="http://schemas.microsoft.com/office/drawing/2014/main" id="{707261D9-9539-448C-BAE9-2846B5E0E841}"/>
              </a:ext>
            </a:extLst>
          </p:cNvPr>
          <p:cNvSpPr txBox="1"/>
          <p:nvPr/>
        </p:nvSpPr>
        <p:spPr>
          <a:xfrm>
            <a:off x="793089" y="5268842"/>
            <a:ext cx="2735044" cy="400110"/>
          </a:xfrm>
          <a:prstGeom prst="rect">
            <a:avLst/>
          </a:prstGeom>
          <a:solidFill>
            <a:schemeClr val="bg1"/>
          </a:solidFill>
        </p:spPr>
        <p:txBody>
          <a:bodyPr wrap="none" rtlCol="0">
            <a:spAutoFit/>
          </a:bodyPr>
          <a:lstStyle/>
          <a:p>
            <a:r>
              <a:rPr lang="fr-FR" sz="2000" dirty="0"/>
              <a:t>Restitution du matériel</a:t>
            </a:r>
          </a:p>
        </p:txBody>
      </p:sp>
      <p:cxnSp>
        <p:nvCxnSpPr>
          <p:cNvPr id="35" name="Connecteur : en angle 34">
            <a:extLst>
              <a:ext uri="{FF2B5EF4-FFF2-40B4-BE49-F238E27FC236}">
                <a16:creationId xmlns:a16="http://schemas.microsoft.com/office/drawing/2014/main" id="{1877524A-69BF-4C97-9B27-3C5CBE145BCA}"/>
              </a:ext>
            </a:extLst>
          </p:cNvPr>
          <p:cNvCxnSpPr>
            <a:cxnSpLocks/>
            <a:stCxn id="20" idx="3"/>
          </p:cNvCxnSpPr>
          <p:nvPr/>
        </p:nvCxnSpPr>
        <p:spPr bwMode="auto">
          <a:xfrm>
            <a:off x="4917968" y="3812519"/>
            <a:ext cx="729580" cy="1567517"/>
          </a:xfrm>
          <a:prstGeom prst="bentConnector2">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83" name="Connecteur droit avec flèche 82">
            <a:extLst>
              <a:ext uri="{FF2B5EF4-FFF2-40B4-BE49-F238E27FC236}">
                <a16:creationId xmlns:a16="http://schemas.microsoft.com/office/drawing/2014/main" id="{4C465AA9-ECB0-43F6-96FD-06DA9621BB49}"/>
              </a:ext>
            </a:extLst>
          </p:cNvPr>
          <p:cNvCxnSpPr>
            <a:cxnSpLocks/>
            <a:stCxn id="41" idx="2"/>
          </p:cNvCxnSpPr>
          <p:nvPr/>
        </p:nvCxnSpPr>
        <p:spPr bwMode="auto">
          <a:xfrm>
            <a:off x="7801263" y="4806516"/>
            <a:ext cx="0" cy="350676"/>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89" name="Connecteur droit avec flèche 88">
            <a:extLst>
              <a:ext uri="{FF2B5EF4-FFF2-40B4-BE49-F238E27FC236}">
                <a16:creationId xmlns:a16="http://schemas.microsoft.com/office/drawing/2014/main" id="{741153F7-E162-496E-B25B-5DFA879A074B}"/>
              </a:ext>
            </a:extLst>
          </p:cNvPr>
          <p:cNvCxnSpPr>
            <a:cxnSpLocks/>
          </p:cNvCxnSpPr>
          <p:nvPr/>
        </p:nvCxnSpPr>
        <p:spPr bwMode="auto">
          <a:xfrm flipH="1">
            <a:off x="5915447" y="5617740"/>
            <a:ext cx="1235871" cy="336374"/>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80" name="Rectangle : coins arrondis 79">
            <a:extLst>
              <a:ext uri="{FF2B5EF4-FFF2-40B4-BE49-F238E27FC236}">
                <a16:creationId xmlns:a16="http://schemas.microsoft.com/office/drawing/2014/main" id="{11F45AF9-DA93-4B29-9E9B-9C2D25DB3745}"/>
              </a:ext>
            </a:extLst>
          </p:cNvPr>
          <p:cNvSpPr/>
          <p:nvPr/>
        </p:nvSpPr>
        <p:spPr bwMode="auto">
          <a:xfrm>
            <a:off x="7133581" y="1565180"/>
            <a:ext cx="1760705" cy="919328"/>
          </a:xfrm>
          <a:prstGeom prst="roundRect">
            <a:avLst/>
          </a:prstGeom>
          <a:gradFill>
            <a:gsLst>
              <a:gs pos="0">
                <a:schemeClr val="accent2">
                  <a:lumMod val="75000"/>
                </a:schemeClr>
              </a:gs>
              <a:gs pos="100000">
                <a:schemeClr val="accent2">
                  <a:lumMod val="40000"/>
                  <a:lumOff val="60000"/>
                </a:schemeClr>
              </a:gs>
            </a:gsLst>
          </a:gradFill>
        </p:spPr>
        <p:style>
          <a:lnRef idx="1">
            <a:schemeClr val="accent1"/>
          </a:lnRef>
          <a:fillRef idx="3">
            <a:schemeClr val="accent1"/>
          </a:fillRef>
          <a:effectRef idx="2">
            <a:schemeClr val="accent1"/>
          </a:effectRef>
          <a:fontRef idx="minor">
            <a:schemeClr val="lt1"/>
          </a:fontRef>
        </p:style>
        <p:txBody>
          <a:bodyPr rtlCol="0" anchor="ctr"/>
          <a:lstStyle/>
          <a:p>
            <a:pPr algn="ctr"/>
            <a:r>
              <a:rPr lang="fr-FR" sz="1200" dirty="0"/>
              <a:t>J’évite ainsi les risques de compromission et de piratage du système d’information de l’UN</a:t>
            </a:r>
          </a:p>
        </p:txBody>
      </p:sp>
      <p:cxnSp>
        <p:nvCxnSpPr>
          <p:cNvPr id="81" name="Connecteur droit avec flèche 80">
            <a:extLst>
              <a:ext uri="{FF2B5EF4-FFF2-40B4-BE49-F238E27FC236}">
                <a16:creationId xmlns:a16="http://schemas.microsoft.com/office/drawing/2014/main" id="{382E7E7C-2825-46EA-8FAF-D3FDB9836A85}"/>
              </a:ext>
            </a:extLst>
          </p:cNvPr>
          <p:cNvCxnSpPr>
            <a:cxnSpLocks/>
          </p:cNvCxnSpPr>
          <p:nvPr/>
        </p:nvCxnSpPr>
        <p:spPr bwMode="auto">
          <a:xfrm>
            <a:off x="6679940" y="2024844"/>
            <a:ext cx="461389" cy="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pic>
        <p:nvPicPr>
          <p:cNvPr id="86" name="Image 85">
            <a:extLst>
              <a:ext uri="{FF2B5EF4-FFF2-40B4-BE49-F238E27FC236}">
                <a16:creationId xmlns:a16="http://schemas.microsoft.com/office/drawing/2014/main" id="{A06AFE8B-EB66-4769-B35C-2FC6A83EE0A8}"/>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flipH="1">
            <a:off x="6462376" y="1701564"/>
            <a:ext cx="658966" cy="646560"/>
          </a:xfrm>
          <a:prstGeom prst="rect">
            <a:avLst/>
          </a:prstGeom>
        </p:spPr>
      </p:pic>
      <p:cxnSp>
        <p:nvCxnSpPr>
          <p:cNvPr id="66" name="Connecteur : en angle 65">
            <a:extLst>
              <a:ext uri="{FF2B5EF4-FFF2-40B4-BE49-F238E27FC236}">
                <a16:creationId xmlns:a16="http://schemas.microsoft.com/office/drawing/2014/main" id="{F853E349-8F47-4D94-94F4-1F98F39DFC52}"/>
              </a:ext>
            </a:extLst>
          </p:cNvPr>
          <p:cNvCxnSpPr>
            <a:stCxn id="38" idx="3"/>
            <a:endCxn id="41" idx="0"/>
          </p:cNvCxnSpPr>
          <p:nvPr/>
        </p:nvCxnSpPr>
        <p:spPr bwMode="auto">
          <a:xfrm>
            <a:off x="7335679" y="3139704"/>
            <a:ext cx="465584" cy="493306"/>
          </a:xfrm>
          <a:prstGeom prst="bentConnector2">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73" name="Connecteur : en angle 72">
            <a:extLst>
              <a:ext uri="{FF2B5EF4-FFF2-40B4-BE49-F238E27FC236}">
                <a16:creationId xmlns:a16="http://schemas.microsoft.com/office/drawing/2014/main" id="{4807FC94-795A-4C1F-AF60-C3C1415DAA40}"/>
              </a:ext>
            </a:extLst>
          </p:cNvPr>
          <p:cNvCxnSpPr>
            <a:stCxn id="21" idx="2"/>
            <a:endCxn id="106" idx="2"/>
          </p:cNvCxnSpPr>
          <p:nvPr/>
        </p:nvCxnSpPr>
        <p:spPr bwMode="auto">
          <a:xfrm rot="5400000" flipH="1">
            <a:off x="1806830" y="2554920"/>
            <a:ext cx="1058794" cy="3485685"/>
          </a:xfrm>
          <a:prstGeom prst="bentConnector3">
            <a:avLst>
              <a:gd name="adj1" fmla="val -21591"/>
            </a:avLst>
          </a:prstGeom>
          <a:ln w="19050">
            <a:solidFill>
              <a:schemeClr val="accent3">
                <a:lumMod val="60000"/>
                <a:lumOff val="40000"/>
              </a:schemeClr>
            </a:solidFill>
            <a:tailEnd type="triangle"/>
          </a:ln>
        </p:spPr>
        <p:style>
          <a:lnRef idx="2">
            <a:schemeClr val="accent1"/>
          </a:lnRef>
          <a:fillRef idx="0">
            <a:schemeClr val="accent1"/>
          </a:fillRef>
          <a:effectRef idx="1">
            <a:schemeClr val="accent1"/>
          </a:effectRef>
          <a:fontRef idx="minor">
            <a:schemeClr val="tx1"/>
          </a:fontRef>
        </p:style>
      </p:cxnSp>
      <p:cxnSp>
        <p:nvCxnSpPr>
          <p:cNvPr id="82" name="Connecteur droit avec flèche 81">
            <a:extLst>
              <a:ext uri="{FF2B5EF4-FFF2-40B4-BE49-F238E27FC236}">
                <a16:creationId xmlns:a16="http://schemas.microsoft.com/office/drawing/2014/main" id="{68C37953-B99E-4773-9D76-DD2FED27E996}"/>
              </a:ext>
            </a:extLst>
          </p:cNvPr>
          <p:cNvCxnSpPr/>
          <p:nvPr/>
        </p:nvCxnSpPr>
        <p:spPr bwMode="auto">
          <a:xfrm flipV="1">
            <a:off x="533005" y="3139703"/>
            <a:ext cx="0" cy="254070"/>
          </a:xfrm>
          <a:prstGeom prst="straightConnector1">
            <a:avLst/>
          </a:prstGeom>
          <a:ln>
            <a:solidFill>
              <a:srgbClr val="00B050"/>
            </a:solidFill>
            <a:tailEnd type="triangle"/>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80104883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4" name="Espace réservé du texte 1"/>
          <p:cNvSpPr>
            <a:spLocks noGrp="1"/>
          </p:cNvSpPr>
          <p:nvPr>
            <p:ph type="body" sz="quarter" idx="10"/>
          </p:nvPr>
        </p:nvSpPr>
        <p:spPr bwMode="auto"/>
        <p:txBody>
          <a:bodyPr/>
          <a:lstStyle/>
          <a:p>
            <a:r>
              <a:rPr lang="fr-FR" dirty="0"/>
              <a:t>Que faire en cas de confinement ?</a:t>
            </a:r>
          </a:p>
          <a:p>
            <a:endParaRPr lang="fr-FR" dirty="0"/>
          </a:p>
        </p:txBody>
      </p:sp>
      <p:sp>
        <p:nvSpPr>
          <p:cNvPr id="5" name="Espace réservé du pied de page 4"/>
          <p:cNvSpPr>
            <a:spLocks/>
          </p:cNvSpPr>
          <p:nvPr/>
        </p:nvSpPr>
        <p:spPr bwMode="auto">
          <a:xfrm>
            <a:off x="0" y="6356350"/>
            <a:ext cx="9144000" cy="365125"/>
          </a:xfrm>
          <a:prstGeom prst="rect">
            <a:avLst/>
          </a:prstGeom>
        </p:spPr>
        <p:txBody>
          <a:bodyPr vert="horz" lIns="91440" tIns="45720" rIns="91440" bIns="45720" rtlCol="0" anchor="ctr"/>
          <a:lstStyle>
            <a:defPPr>
              <a:defRPr lang="fr-FR"/>
            </a:defPPr>
            <a:lvl1pPr algn="ctr">
              <a:spcBef>
                <a:spcPts val="0"/>
              </a:spcBef>
              <a:spcAft>
                <a:spcPts val="0"/>
              </a:spcAft>
              <a:defRPr sz="1200">
                <a:solidFill>
                  <a:schemeClr val="tx1">
                    <a:tint val="75000"/>
                  </a:schemeClr>
                </a:solidFill>
                <a:latin typeface="Arial"/>
                <a:ea typeface="ヒラギノ角ゴ Pro W3"/>
                <a:cs typeface="ヒラギノ角ゴ Pro W3"/>
              </a:defRPr>
            </a:lvl1pPr>
            <a:lvl2pPr marL="457200" algn="l">
              <a:spcBef>
                <a:spcPts val="0"/>
              </a:spcBef>
              <a:spcAft>
                <a:spcPts val="0"/>
              </a:spcAft>
              <a:defRPr sz="2400">
                <a:solidFill>
                  <a:schemeClr val="tx1"/>
                </a:solidFill>
                <a:latin typeface="Arial"/>
                <a:ea typeface="ヒラギノ角ゴ Pro W3"/>
                <a:cs typeface="+mn-cs"/>
              </a:defRPr>
            </a:lvl2pPr>
            <a:lvl3pPr marL="914400" algn="l">
              <a:spcBef>
                <a:spcPts val="0"/>
              </a:spcBef>
              <a:spcAft>
                <a:spcPts val="0"/>
              </a:spcAft>
              <a:defRPr sz="2400">
                <a:solidFill>
                  <a:schemeClr val="tx1"/>
                </a:solidFill>
                <a:latin typeface="Arial"/>
                <a:ea typeface="ヒラギノ角ゴ Pro W3"/>
                <a:cs typeface="+mn-cs"/>
              </a:defRPr>
            </a:lvl3pPr>
            <a:lvl4pPr marL="1371600" algn="l">
              <a:spcBef>
                <a:spcPts val="0"/>
              </a:spcBef>
              <a:spcAft>
                <a:spcPts val="0"/>
              </a:spcAft>
              <a:defRPr sz="2400">
                <a:solidFill>
                  <a:schemeClr val="tx1"/>
                </a:solidFill>
                <a:latin typeface="Arial"/>
                <a:ea typeface="ヒラギノ角ゴ Pro W3"/>
                <a:cs typeface="+mn-cs"/>
              </a:defRPr>
            </a:lvl4pPr>
            <a:lvl5pPr marL="1828800" algn="l">
              <a:spcBef>
                <a:spcPts val="0"/>
              </a:spcBef>
              <a:spcAft>
                <a:spcPts val="0"/>
              </a:spcAft>
              <a:defRPr sz="2400">
                <a:solidFill>
                  <a:schemeClr val="tx1"/>
                </a:solidFill>
                <a:latin typeface="Arial"/>
                <a:ea typeface="ヒラギノ角ゴ Pro W3"/>
                <a:cs typeface="+mn-cs"/>
              </a:defRPr>
            </a:lvl5pPr>
            <a:lvl6pPr marL="2286000" algn="l" defTabSz="914400">
              <a:defRPr sz="2400">
                <a:solidFill>
                  <a:schemeClr val="tx1"/>
                </a:solidFill>
                <a:latin typeface="Arial"/>
                <a:ea typeface="ヒラギノ角ゴ Pro W3"/>
                <a:cs typeface="+mn-cs"/>
              </a:defRPr>
            </a:lvl6pPr>
            <a:lvl7pPr marL="2743200" algn="l" defTabSz="914400">
              <a:defRPr sz="2400">
                <a:solidFill>
                  <a:schemeClr val="tx1"/>
                </a:solidFill>
                <a:latin typeface="Arial"/>
                <a:ea typeface="ヒラギノ角ゴ Pro W3"/>
                <a:cs typeface="+mn-cs"/>
              </a:defRPr>
            </a:lvl7pPr>
            <a:lvl8pPr marL="3200400" algn="l" defTabSz="914400">
              <a:defRPr sz="2400">
                <a:solidFill>
                  <a:schemeClr val="tx1"/>
                </a:solidFill>
                <a:latin typeface="Arial"/>
                <a:ea typeface="ヒラギノ角ゴ Pro W3"/>
                <a:cs typeface="+mn-cs"/>
              </a:defRPr>
            </a:lvl8pPr>
            <a:lvl9pPr marL="3657600" algn="l" defTabSz="914400">
              <a:defRPr sz="2400">
                <a:solidFill>
                  <a:schemeClr val="tx1"/>
                </a:solidFill>
                <a:latin typeface="Arial"/>
                <a:ea typeface="ヒラギノ角ゴ Pro W3"/>
                <a:cs typeface="+mn-cs"/>
              </a:defRPr>
            </a:lvl9pPr>
          </a:lstStyle>
          <a:p>
            <a:pPr>
              <a:defRPr/>
            </a:pPr>
            <a:r>
              <a:rPr lang="fr-FR" b="1" dirty="0">
                <a:solidFill>
                  <a:srgbClr val="D0D700"/>
                </a:solidFill>
                <a:latin typeface="Trebuchet MS"/>
              </a:rPr>
              <a:t>[</a:t>
            </a:r>
            <a:r>
              <a:rPr lang="fr-FR" b="1" dirty="0">
                <a:solidFill>
                  <a:srgbClr val="003667"/>
                </a:solidFill>
                <a:latin typeface="Trebuchet MS"/>
              </a:rPr>
              <a:t>AGS </a:t>
            </a:r>
            <a:r>
              <a:rPr lang="fr-FR" dirty="0">
                <a:solidFill>
                  <a:srgbClr val="003667"/>
                </a:solidFill>
              </a:rPr>
              <a:t>2021-07-05</a:t>
            </a:r>
            <a:r>
              <a:rPr lang="fr-FR" b="1" dirty="0">
                <a:solidFill>
                  <a:srgbClr val="D0D700"/>
                </a:solidFill>
                <a:latin typeface="Trebuchet MS"/>
              </a:rPr>
              <a:t>]</a:t>
            </a:r>
          </a:p>
        </p:txBody>
      </p:sp>
    </p:spTree>
    <p:extLst>
      <p:ext uri="{BB962C8B-B14F-4D97-AF65-F5344CB8AC3E}">
        <p14:creationId xmlns:p14="http://schemas.microsoft.com/office/powerpoint/2010/main" val="340260147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4" name="Espace réservé du texte 1"/>
          <p:cNvSpPr>
            <a:spLocks noGrp="1"/>
          </p:cNvSpPr>
          <p:nvPr>
            <p:ph type="body" sz="quarter" idx="11"/>
          </p:nvPr>
        </p:nvSpPr>
        <p:spPr bwMode="auto">
          <a:xfrm>
            <a:off x="168721" y="0"/>
            <a:ext cx="8448441" cy="908720"/>
          </a:xfrm>
        </p:spPr>
        <p:txBody>
          <a:bodyPr/>
          <a:lstStyle/>
          <a:p>
            <a:pPr algn="just"/>
            <a:r>
              <a:rPr lang="fr-FR" dirty="0"/>
              <a:t>Que faire en cas de confinement ?</a:t>
            </a:r>
          </a:p>
        </p:txBody>
      </p:sp>
      <p:sp>
        <p:nvSpPr>
          <p:cNvPr id="6" name="Espace réservé du pied de page 4"/>
          <p:cNvSpPr>
            <a:spLocks/>
          </p:cNvSpPr>
          <p:nvPr/>
        </p:nvSpPr>
        <p:spPr bwMode="auto">
          <a:xfrm>
            <a:off x="0" y="6356350"/>
            <a:ext cx="9144000" cy="365125"/>
          </a:xfrm>
          <a:prstGeom prst="rect">
            <a:avLst/>
          </a:prstGeom>
        </p:spPr>
        <p:txBody>
          <a:bodyPr vert="horz" lIns="91440" tIns="45720" rIns="91440" bIns="45720" rtlCol="0" anchor="ctr"/>
          <a:lstStyle>
            <a:defPPr>
              <a:defRPr lang="fr-FR"/>
            </a:defPPr>
            <a:lvl1pPr algn="ctr">
              <a:spcBef>
                <a:spcPts val="0"/>
              </a:spcBef>
              <a:spcAft>
                <a:spcPts val="0"/>
              </a:spcAft>
              <a:defRPr sz="1200">
                <a:solidFill>
                  <a:schemeClr val="tx1">
                    <a:tint val="75000"/>
                  </a:schemeClr>
                </a:solidFill>
                <a:latin typeface="Arial"/>
                <a:ea typeface="ヒラギノ角ゴ Pro W3"/>
                <a:cs typeface="ヒラギノ角ゴ Pro W3"/>
              </a:defRPr>
            </a:lvl1pPr>
            <a:lvl2pPr marL="457200" algn="l">
              <a:spcBef>
                <a:spcPts val="0"/>
              </a:spcBef>
              <a:spcAft>
                <a:spcPts val="0"/>
              </a:spcAft>
              <a:defRPr sz="2400">
                <a:solidFill>
                  <a:schemeClr val="tx1"/>
                </a:solidFill>
                <a:latin typeface="Arial"/>
                <a:ea typeface="ヒラギノ角ゴ Pro W3"/>
                <a:cs typeface="+mn-cs"/>
              </a:defRPr>
            </a:lvl2pPr>
            <a:lvl3pPr marL="914400" algn="l">
              <a:spcBef>
                <a:spcPts val="0"/>
              </a:spcBef>
              <a:spcAft>
                <a:spcPts val="0"/>
              </a:spcAft>
              <a:defRPr sz="2400">
                <a:solidFill>
                  <a:schemeClr val="tx1"/>
                </a:solidFill>
                <a:latin typeface="Arial"/>
                <a:ea typeface="ヒラギノ角ゴ Pro W3"/>
                <a:cs typeface="+mn-cs"/>
              </a:defRPr>
            </a:lvl3pPr>
            <a:lvl4pPr marL="1371600" algn="l">
              <a:spcBef>
                <a:spcPts val="0"/>
              </a:spcBef>
              <a:spcAft>
                <a:spcPts val="0"/>
              </a:spcAft>
              <a:defRPr sz="2400">
                <a:solidFill>
                  <a:schemeClr val="tx1"/>
                </a:solidFill>
                <a:latin typeface="Arial"/>
                <a:ea typeface="ヒラギノ角ゴ Pro W3"/>
                <a:cs typeface="+mn-cs"/>
              </a:defRPr>
            </a:lvl4pPr>
            <a:lvl5pPr marL="1828800" algn="l">
              <a:spcBef>
                <a:spcPts val="0"/>
              </a:spcBef>
              <a:spcAft>
                <a:spcPts val="0"/>
              </a:spcAft>
              <a:defRPr sz="2400">
                <a:solidFill>
                  <a:schemeClr val="tx1"/>
                </a:solidFill>
                <a:latin typeface="Arial"/>
                <a:ea typeface="ヒラギノ角ゴ Pro W3"/>
                <a:cs typeface="+mn-cs"/>
              </a:defRPr>
            </a:lvl5pPr>
            <a:lvl6pPr marL="2286000" algn="l" defTabSz="914400">
              <a:defRPr sz="2400">
                <a:solidFill>
                  <a:schemeClr val="tx1"/>
                </a:solidFill>
                <a:latin typeface="Arial"/>
                <a:ea typeface="ヒラギノ角ゴ Pro W3"/>
                <a:cs typeface="+mn-cs"/>
              </a:defRPr>
            </a:lvl6pPr>
            <a:lvl7pPr marL="2743200" algn="l" defTabSz="914400">
              <a:defRPr sz="2400">
                <a:solidFill>
                  <a:schemeClr val="tx1"/>
                </a:solidFill>
                <a:latin typeface="Arial"/>
                <a:ea typeface="ヒラギノ角ゴ Pro W3"/>
                <a:cs typeface="+mn-cs"/>
              </a:defRPr>
            </a:lvl7pPr>
            <a:lvl8pPr marL="3200400" algn="l" defTabSz="914400">
              <a:defRPr sz="2400">
                <a:solidFill>
                  <a:schemeClr val="tx1"/>
                </a:solidFill>
                <a:latin typeface="Arial"/>
                <a:ea typeface="ヒラギノ角ゴ Pro W3"/>
                <a:cs typeface="+mn-cs"/>
              </a:defRPr>
            </a:lvl8pPr>
            <a:lvl9pPr marL="3657600" algn="l" defTabSz="914400">
              <a:defRPr sz="2400">
                <a:solidFill>
                  <a:schemeClr val="tx1"/>
                </a:solidFill>
                <a:latin typeface="Arial"/>
                <a:ea typeface="ヒラギノ角ゴ Pro W3"/>
                <a:cs typeface="+mn-cs"/>
              </a:defRPr>
            </a:lvl9pPr>
          </a:lstStyle>
          <a:p>
            <a:pPr>
              <a:defRPr/>
            </a:pPr>
            <a:r>
              <a:rPr lang="fr-FR" b="1" dirty="0">
                <a:solidFill>
                  <a:srgbClr val="D0D700"/>
                </a:solidFill>
                <a:latin typeface="Trebuchet MS"/>
              </a:rPr>
              <a:t>[</a:t>
            </a:r>
            <a:r>
              <a:rPr lang="fr-FR" b="1" dirty="0">
                <a:solidFill>
                  <a:srgbClr val="003667"/>
                </a:solidFill>
                <a:latin typeface="Trebuchet MS"/>
              </a:rPr>
              <a:t>AGS </a:t>
            </a:r>
            <a:r>
              <a:rPr lang="fr-FR" dirty="0">
                <a:solidFill>
                  <a:srgbClr val="003667"/>
                </a:solidFill>
              </a:rPr>
              <a:t>2021-07-05</a:t>
            </a:r>
            <a:r>
              <a:rPr lang="fr-FR" b="1" dirty="0">
                <a:solidFill>
                  <a:srgbClr val="D0D700"/>
                </a:solidFill>
                <a:latin typeface="Trebuchet MS"/>
              </a:rPr>
              <a:t>]</a:t>
            </a:r>
          </a:p>
        </p:txBody>
      </p:sp>
      <p:cxnSp>
        <p:nvCxnSpPr>
          <p:cNvPr id="20" name="Connecteur droit 19">
            <a:extLst>
              <a:ext uri="{FF2B5EF4-FFF2-40B4-BE49-F238E27FC236}">
                <a16:creationId xmlns:a16="http://schemas.microsoft.com/office/drawing/2014/main" id="{595FD63E-7541-430E-A517-C3FA67779CB8}"/>
              </a:ext>
            </a:extLst>
          </p:cNvPr>
          <p:cNvCxnSpPr>
            <a:cxnSpLocks/>
          </p:cNvCxnSpPr>
          <p:nvPr/>
        </p:nvCxnSpPr>
        <p:spPr bwMode="auto">
          <a:xfrm flipH="1">
            <a:off x="372031" y="3212976"/>
            <a:ext cx="8448441" cy="1531"/>
          </a:xfrm>
          <a:prstGeom prst="line">
            <a:avLst/>
          </a:prstGeom>
        </p:spPr>
        <p:style>
          <a:lnRef idx="2">
            <a:schemeClr val="accent1"/>
          </a:lnRef>
          <a:fillRef idx="0">
            <a:schemeClr val="accent1"/>
          </a:fillRef>
          <a:effectRef idx="1">
            <a:schemeClr val="accent1"/>
          </a:effectRef>
          <a:fontRef idx="minor">
            <a:schemeClr val="tx1"/>
          </a:fontRef>
        </p:style>
      </p:cxnSp>
      <p:sp>
        <p:nvSpPr>
          <p:cNvPr id="21" name="ZoneTexte 20">
            <a:extLst>
              <a:ext uri="{FF2B5EF4-FFF2-40B4-BE49-F238E27FC236}">
                <a16:creationId xmlns:a16="http://schemas.microsoft.com/office/drawing/2014/main" id="{C9361678-1D02-4077-ABFC-584AE4C6CEAA}"/>
              </a:ext>
            </a:extLst>
          </p:cNvPr>
          <p:cNvSpPr txBox="1"/>
          <p:nvPr/>
        </p:nvSpPr>
        <p:spPr bwMode="auto">
          <a:xfrm>
            <a:off x="1823943" y="3323090"/>
            <a:ext cx="5544616" cy="461665"/>
          </a:xfrm>
          <a:prstGeom prst="rect">
            <a:avLst/>
          </a:prstGeom>
          <a:noFill/>
        </p:spPr>
        <p:txBody>
          <a:bodyPr wrap="square" rtlCol="0">
            <a:spAutoFit/>
          </a:bodyPr>
          <a:lstStyle/>
          <a:p>
            <a:r>
              <a:rPr lang="fr-FR" dirty="0"/>
              <a:t>J’informe* et je déplace mon matériel</a:t>
            </a:r>
          </a:p>
        </p:txBody>
      </p:sp>
      <p:sp>
        <p:nvSpPr>
          <p:cNvPr id="26" name="ZoneTexte 25">
            <a:extLst>
              <a:ext uri="{FF2B5EF4-FFF2-40B4-BE49-F238E27FC236}">
                <a16:creationId xmlns:a16="http://schemas.microsoft.com/office/drawing/2014/main" id="{84B515C4-BDDC-4D42-8A13-269D37F3A3B2}"/>
              </a:ext>
            </a:extLst>
          </p:cNvPr>
          <p:cNvSpPr txBox="1"/>
          <p:nvPr/>
        </p:nvSpPr>
        <p:spPr>
          <a:xfrm>
            <a:off x="104323" y="1733424"/>
            <a:ext cx="1874231" cy="738664"/>
          </a:xfrm>
          <a:prstGeom prst="rect">
            <a:avLst/>
          </a:prstGeom>
          <a:noFill/>
        </p:spPr>
        <p:txBody>
          <a:bodyPr wrap="none" rtlCol="0">
            <a:spAutoFit/>
          </a:bodyPr>
          <a:lstStyle/>
          <a:p>
            <a:r>
              <a:rPr lang="fr-FR" sz="1400" dirty="0"/>
              <a:t>1 Ordinateur portable</a:t>
            </a:r>
          </a:p>
          <a:p>
            <a:r>
              <a:rPr lang="fr-FR" sz="1400" dirty="0"/>
              <a:t>1 Bagagerie</a:t>
            </a:r>
          </a:p>
          <a:p>
            <a:r>
              <a:rPr lang="fr-FR" sz="1400" dirty="0"/>
              <a:t>1 Casque</a:t>
            </a:r>
          </a:p>
        </p:txBody>
      </p:sp>
      <p:sp>
        <p:nvSpPr>
          <p:cNvPr id="27" name="ZoneTexte 26">
            <a:extLst>
              <a:ext uri="{FF2B5EF4-FFF2-40B4-BE49-F238E27FC236}">
                <a16:creationId xmlns:a16="http://schemas.microsoft.com/office/drawing/2014/main" id="{F33551A2-8C45-4A22-91B8-FF210C56F731}"/>
              </a:ext>
            </a:extLst>
          </p:cNvPr>
          <p:cNvSpPr txBox="1"/>
          <p:nvPr/>
        </p:nvSpPr>
        <p:spPr bwMode="auto">
          <a:xfrm>
            <a:off x="168722" y="4251933"/>
            <a:ext cx="3228769" cy="2031325"/>
          </a:xfrm>
          <a:prstGeom prst="rect">
            <a:avLst/>
          </a:prstGeom>
          <a:noFill/>
        </p:spPr>
        <p:txBody>
          <a:bodyPr wrap="none" rtlCol="0">
            <a:spAutoFit/>
          </a:bodyPr>
          <a:lstStyle/>
          <a:p>
            <a:r>
              <a:rPr lang="fr-FR" sz="1400" dirty="0"/>
              <a:t>1 Ecran </a:t>
            </a:r>
            <a:r>
              <a:rPr lang="fr-FR" sz="1400" i="1" dirty="0"/>
              <a:t>(22 à 24 Pouces)</a:t>
            </a:r>
          </a:p>
          <a:p>
            <a:r>
              <a:rPr lang="fr-FR" sz="1400" dirty="0"/>
              <a:t>1 Station d’accueil</a:t>
            </a:r>
          </a:p>
          <a:p>
            <a:r>
              <a:rPr lang="fr-FR" sz="1400" dirty="0"/>
              <a:t>1 Clavier filaire</a:t>
            </a:r>
          </a:p>
          <a:p>
            <a:r>
              <a:rPr lang="fr-FR" sz="1400" dirty="0"/>
              <a:t>1 Souris filaire</a:t>
            </a:r>
          </a:p>
          <a:p>
            <a:endParaRPr lang="fr-FR" sz="1400" dirty="0"/>
          </a:p>
          <a:p>
            <a:r>
              <a:rPr lang="fr-FR" sz="1400" dirty="0"/>
              <a:t>+</a:t>
            </a:r>
          </a:p>
          <a:p>
            <a:endParaRPr lang="fr-FR" sz="1400" dirty="0"/>
          </a:p>
          <a:p>
            <a:r>
              <a:rPr lang="fr-FR" sz="1400" i="1" dirty="0"/>
              <a:t>2eme écran en fonction des missions</a:t>
            </a:r>
          </a:p>
          <a:p>
            <a:endParaRPr lang="fr-FR" sz="1400" dirty="0"/>
          </a:p>
        </p:txBody>
      </p:sp>
      <p:sp>
        <p:nvSpPr>
          <p:cNvPr id="17" name="ZoneTexte 16">
            <a:extLst>
              <a:ext uri="{FF2B5EF4-FFF2-40B4-BE49-F238E27FC236}">
                <a16:creationId xmlns:a16="http://schemas.microsoft.com/office/drawing/2014/main" id="{00580F48-EFFA-4449-946B-115AE712B235}"/>
              </a:ext>
            </a:extLst>
          </p:cNvPr>
          <p:cNvSpPr txBox="1"/>
          <p:nvPr/>
        </p:nvSpPr>
        <p:spPr bwMode="auto">
          <a:xfrm>
            <a:off x="556161" y="3680295"/>
            <a:ext cx="1215752" cy="461665"/>
          </a:xfrm>
          <a:prstGeom prst="rect">
            <a:avLst/>
          </a:prstGeom>
          <a:noFill/>
        </p:spPr>
        <p:txBody>
          <a:bodyPr wrap="square" rtlCol="0">
            <a:spAutoFit/>
          </a:bodyPr>
          <a:lstStyle/>
          <a:p>
            <a:r>
              <a:rPr lang="fr-FR" dirty="0"/>
              <a:t>Bureau</a:t>
            </a:r>
          </a:p>
        </p:txBody>
      </p:sp>
      <p:sp>
        <p:nvSpPr>
          <p:cNvPr id="18" name="ZoneTexte 17">
            <a:extLst>
              <a:ext uri="{FF2B5EF4-FFF2-40B4-BE49-F238E27FC236}">
                <a16:creationId xmlns:a16="http://schemas.microsoft.com/office/drawing/2014/main" id="{AAAEC4FF-CFD7-4C01-986E-1FAA8255F0D8}"/>
              </a:ext>
            </a:extLst>
          </p:cNvPr>
          <p:cNvSpPr txBox="1"/>
          <p:nvPr/>
        </p:nvSpPr>
        <p:spPr bwMode="auto">
          <a:xfrm>
            <a:off x="6948264" y="3680295"/>
            <a:ext cx="1495559" cy="461665"/>
          </a:xfrm>
          <a:prstGeom prst="rect">
            <a:avLst/>
          </a:prstGeom>
          <a:noFill/>
        </p:spPr>
        <p:txBody>
          <a:bodyPr wrap="square" rtlCol="0">
            <a:spAutoFit/>
          </a:bodyPr>
          <a:lstStyle/>
          <a:p>
            <a:r>
              <a:rPr lang="fr-FR" dirty="0"/>
              <a:t>Domicile</a:t>
            </a:r>
          </a:p>
        </p:txBody>
      </p:sp>
      <p:grpSp>
        <p:nvGrpSpPr>
          <p:cNvPr id="3" name="Groupe 2">
            <a:extLst>
              <a:ext uri="{FF2B5EF4-FFF2-40B4-BE49-F238E27FC236}">
                <a16:creationId xmlns:a16="http://schemas.microsoft.com/office/drawing/2014/main" id="{1D74D722-D15C-4367-81A3-D56BCDD0CCF8}"/>
              </a:ext>
            </a:extLst>
          </p:cNvPr>
          <p:cNvGrpSpPr/>
          <p:nvPr/>
        </p:nvGrpSpPr>
        <p:grpSpPr>
          <a:xfrm>
            <a:off x="2249926" y="4015019"/>
            <a:ext cx="4122274" cy="1700491"/>
            <a:chOff x="2249926" y="4015019"/>
            <a:chExt cx="4122274" cy="1700491"/>
          </a:xfrm>
        </p:grpSpPr>
        <p:pic>
          <p:nvPicPr>
            <p:cNvPr id="24" name="Image 23">
              <a:extLst>
                <a:ext uri="{FF2B5EF4-FFF2-40B4-BE49-F238E27FC236}">
                  <a16:creationId xmlns:a16="http://schemas.microsoft.com/office/drawing/2014/main" id="{5A825838-FDF9-42C0-8DBE-5370A6B98B5E}"/>
                </a:ext>
              </a:extLst>
            </p:cNvPr>
            <p:cNvPicPr>
              <a:picLocks noChangeAspect="1"/>
            </p:cNvPicPr>
            <p:nvPr/>
          </p:nvPicPr>
          <p:blipFill>
            <a:blip r:embed="rId3"/>
            <a:stretch>
              <a:fillRect/>
            </a:stretch>
          </p:blipFill>
          <p:spPr bwMode="auto">
            <a:xfrm>
              <a:off x="4667893" y="4021979"/>
              <a:ext cx="1704307" cy="1275408"/>
            </a:xfrm>
            <a:prstGeom prst="rect">
              <a:avLst/>
            </a:prstGeom>
          </p:spPr>
        </p:pic>
        <p:grpSp>
          <p:nvGrpSpPr>
            <p:cNvPr id="2" name="Groupe 1">
              <a:extLst>
                <a:ext uri="{FF2B5EF4-FFF2-40B4-BE49-F238E27FC236}">
                  <a16:creationId xmlns:a16="http://schemas.microsoft.com/office/drawing/2014/main" id="{5A236A50-DF68-4FFF-B8C7-C7AAA6066DAF}"/>
                </a:ext>
              </a:extLst>
            </p:cNvPr>
            <p:cNvGrpSpPr/>
            <p:nvPr/>
          </p:nvGrpSpPr>
          <p:grpSpPr>
            <a:xfrm>
              <a:off x="2249926" y="4015019"/>
              <a:ext cx="4033434" cy="1700491"/>
              <a:chOff x="2249926" y="4015019"/>
              <a:chExt cx="4033434" cy="1700491"/>
            </a:xfrm>
          </p:grpSpPr>
          <p:pic>
            <p:nvPicPr>
              <p:cNvPr id="35" name="Image 34">
                <a:extLst>
                  <a:ext uri="{FF2B5EF4-FFF2-40B4-BE49-F238E27FC236}">
                    <a16:creationId xmlns:a16="http://schemas.microsoft.com/office/drawing/2014/main" id="{9E3B66B3-CDA6-4C30-A65D-75AA4A5503E8}"/>
                  </a:ext>
                </a:extLst>
              </p:cNvPr>
              <p:cNvPicPr>
                <a:picLocks noChangeAspect="1"/>
              </p:cNvPicPr>
              <p:nvPr/>
            </p:nvPicPr>
            <p:blipFill>
              <a:blip r:embed="rId4"/>
              <a:stretch>
                <a:fillRect/>
              </a:stretch>
            </p:blipFill>
            <p:spPr bwMode="auto">
              <a:xfrm>
                <a:off x="3857600" y="5229200"/>
                <a:ext cx="1434480" cy="486310"/>
              </a:xfrm>
              <a:prstGeom prst="rect">
                <a:avLst/>
              </a:prstGeom>
            </p:spPr>
          </p:pic>
          <p:pic>
            <p:nvPicPr>
              <p:cNvPr id="23" name="Image 22">
                <a:extLst>
                  <a:ext uri="{FF2B5EF4-FFF2-40B4-BE49-F238E27FC236}">
                    <a16:creationId xmlns:a16="http://schemas.microsoft.com/office/drawing/2014/main" id="{25971DBB-9532-48F5-B2C1-5E716C2012FC}"/>
                  </a:ext>
                </a:extLst>
              </p:cNvPr>
              <p:cNvPicPr>
                <a:picLocks noChangeAspect="1"/>
              </p:cNvPicPr>
              <p:nvPr/>
            </p:nvPicPr>
            <p:blipFill>
              <a:blip r:embed="rId3"/>
              <a:stretch>
                <a:fillRect/>
              </a:stretch>
            </p:blipFill>
            <p:spPr bwMode="auto">
              <a:xfrm>
                <a:off x="2713172" y="4015019"/>
                <a:ext cx="1704307" cy="1275408"/>
              </a:xfrm>
              <a:prstGeom prst="rect">
                <a:avLst/>
              </a:prstGeom>
            </p:spPr>
          </p:pic>
          <p:pic>
            <p:nvPicPr>
              <p:cNvPr id="28" name="Image 27">
                <a:extLst>
                  <a:ext uri="{FF2B5EF4-FFF2-40B4-BE49-F238E27FC236}">
                    <a16:creationId xmlns:a16="http://schemas.microsoft.com/office/drawing/2014/main" id="{784413A2-154E-4C6C-BA13-9DD40F351C63}"/>
                  </a:ext>
                </a:extLst>
              </p:cNvPr>
              <p:cNvPicPr>
                <a:picLocks noChangeAspect="1"/>
              </p:cNvPicPr>
              <p:nvPr/>
            </p:nvPicPr>
            <p:blipFill>
              <a:blip r:embed="rId5"/>
              <a:stretch>
                <a:fillRect/>
              </a:stretch>
            </p:blipFill>
            <p:spPr bwMode="auto">
              <a:xfrm>
                <a:off x="2249926" y="5146550"/>
                <a:ext cx="918413" cy="507700"/>
              </a:xfrm>
              <a:prstGeom prst="rect">
                <a:avLst/>
              </a:prstGeom>
            </p:spPr>
          </p:pic>
          <p:sp>
            <p:nvSpPr>
              <p:cNvPr id="34" name="ZoneTexte 33">
                <a:extLst>
                  <a:ext uri="{FF2B5EF4-FFF2-40B4-BE49-F238E27FC236}">
                    <a16:creationId xmlns:a16="http://schemas.microsoft.com/office/drawing/2014/main" id="{E1883F5F-6117-4203-AB93-EFD68047823D}"/>
                  </a:ext>
                </a:extLst>
              </p:cNvPr>
              <p:cNvSpPr txBox="1"/>
              <p:nvPr/>
            </p:nvSpPr>
            <p:spPr bwMode="auto">
              <a:xfrm>
                <a:off x="4768077" y="4291199"/>
                <a:ext cx="1503938" cy="461665"/>
              </a:xfrm>
              <a:prstGeom prst="rect">
                <a:avLst/>
              </a:prstGeom>
              <a:noFill/>
            </p:spPr>
            <p:txBody>
              <a:bodyPr wrap="none" rtlCol="0">
                <a:spAutoFit/>
              </a:bodyPr>
              <a:lstStyle/>
              <a:p>
                <a:r>
                  <a:rPr lang="fr-FR" dirty="0">
                    <a:solidFill>
                      <a:schemeClr val="accent5">
                        <a:lumMod val="40000"/>
                        <a:lumOff val="60000"/>
                      </a:schemeClr>
                    </a:solidFill>
                  </a:rPr>
                  <a:t>Optionnel</a:t>
                </a:r>
              </a:p>
            </p:txBody>
          </p:sp>
          <p:pic>
            <p:nvPicPr>
              <p:cNvPr id="36" name="Image 35">
                <a:extLst>
                  <a:ext uri="{FF2B5EF4-FFF2-40B4-BE49-F238E27FC236}">
                    <a16:creationId xmlns:a16="http://schemas.microsoft.com/office/drawing/2014/main" id="{78F60F6B-3A9E-4347-B087-8BEF3435BB4D}"/>
                  </a:ext>
                </a:extLst>
              </p:cNvPr>
              <p:cNvPicPr>
                <a:picLocks noChangeAspect="1"/>
              </p:cNvPicPr>
              <p:nvPr/>
            </p:nvPicPr>
            <p:blipFill>
              <a:blip r:embed="rId6"/>
              <a:stretch>
                <a:fillRect/>
              </a:stretch>
            </p:blipFill>
            <p:spPr bwMode="auto">
              <a:xfrm>
                <a:off x="5734839" y="5383285"/>
                <a:ext cx="548521" cy="270956"/>
              </a:xfrm>
              <a:prstGeom prst="rect">
                <a:avLst/>
              </a:prstGeom>
            </p:spPr>
          </p:pic>
        </p:grpSp>
      </p:grpSp>
      <p:cxnSp>
        <p:nvCxnSpPr>
          <p:cNvPr id="8" name="Connecteur droit avec flèche 7">
            <a:extLst>
              <a:ext uri="{FF2B5EF4-FFF2-40B4-BE49-F238E27FC236}">
                <a16:creationId xmlns:a16="http://schemas.microsoft.com/office/drawing/2014/main" id="{BDB234DC-2E11-41B2-8095-E0E9611B0C16}"/>
              </a:ext>
            </a:extLst>
          </p:cNvPr>
          <p:cNvCxnSpPr/>
          <p:nvPr/>
        </p:nvCxnSpPr>
        <p:spPr bwMode="auto">
          <a:xfrm>
            <a:off x="2149227" y="3933056"/>
            <a:ext cx="4536504" cy="0"/>
          </a:xfrm>
          <a:prstGeom prst="straightConnector1">
            <a:avLst/>
          </a:prstGeom>
          <a:ln w="57150">
            <a:solidFill>
              <a:srgbClr val="00B050"/>
            </a:solidFill>
            <a:tailEnd type="triangle"/>
          </a:ln>
        </p:spPr>
        <p:style>
          <a:lnRef idx="2">
            <a:schemeClr val="accent1"/>
          </a:lnRef>
          <a:fillRef idx="0">
            <a:schemeClr val="accent1"/>
          </a:fillRef>
          <a:effectRef idx="1">
            <a:schemeClr val="accent1"/>
          </a:effectRef>
          <a:fontRef idx="minor">
            <a:schemeClr val="tx1"/>
          </a:fontRef>
        </p:style>
      </p:cxnSp>
      <p:sp>
        <p:nvSpPr>
          <p:cNvPr id="38" name="ZoneTexte 37">
            <a:extLst>
              <a:ext uri="{FF2B5EF4-FFF2-40B4-BE49-F238E27FC236}">
                <a16:creationId xmlns:a16="http://schemas.microsoft.com/office/drawing/2014/main" id="{CECF35F6-CA99-41E1-8B47-A901A1C4A130}"/>
              </a:ext>
            </a:extLst>
          </p:cNvPr>
          <p:cNvSpPr txBox="1"/>
          <p:nvPr/>
        </p:nvSpPr>
        <p:spPr bwMode="auto">
          <a:xfrm>
            <a:off x="6850981" y="5674739"/>
            <a:ext cx="2510572" cy="923330"/>
          </a:xfrm>
          <a:prstGeom prst="rect">
            <a:avLst/>
          </a:prstGeom>
          <a:noFill/>
        </p:spPr>
        <p:txBody>
          <a:bodyPr wrap="square" rtlCol="0">
            <a:spAutoFit/>
          </a:bodyPr>
          <a:lstStyle/>
          <a:p>
            <a:r>
              <a:rPr lang="fr-FR" sz="1000" dirty="0"/>
              <a:t>( *) J’informe :</a:t>
            </a:r>
          </a:p>
          <a:p>
            <a:r>
              <a:rPr lang="fr-FR" sz="1000" dirty="0"/>
              <a:t>- Ma hiérarchie (N+1)</a:t>
            </a:r>
          </a:p>
          <a:p>
            <a:r>
              <a:rPr lang="fr-FR" sz="1000" dirty="0"/>
              <a:t>- L’équipe informatique de proximité</a:t>
            </a:r>
          </a:p>
          <a:p>
            <a:pPr marL="342900" indent="-342900">
              <a:buFont typeface="Arial" panose="020B0604020202020204" pitchFamily="34" charset="0"/>
              <a:buChar char="•"/>
            </a:pPr>
            <a:endParaRPr lang="fr-FR" dirty="0"/>
          </a:p>
        </p:txBody>
      </p:sp>
      <p:sp>
        <p:nvSpPr>
          <p:cNvPr id="41" name="ZoneTexte 40">
            <a:extLst>
              <a:ext uri="{FF2B5EF4-FFF2-40B4-BE49-F238E27FC236}">
                <a16:creationId xmlns:a16="http://schemas.microsoft.com/office/drawing/2014/main" id="{0167310E-5510-450B-A970-E2C048152719}"/>
              </a:ext>
            </a:extLst>
          </p:cNvPr>
          <p:cNvSpPr txBox="1"/>
          <p:nvPr/>
        </p:nvSpPr>
        <p:spPr bwMode="auto">
          <a:xfrm>
            <a:off x="1554678" y="989637"/>
            <a:ext cx="5941239" cy="830997"/>
          </a:xfrm>
          <a:prstGeom prst="rect">
            <a:avLst/>
          </a:prstGeom>
          <a:noFill/>
        </p:spPr>
        <p:txBody>
          <a:bodyPr wrap="square" rtlCol="0">
            <a:spAutoFit/>
          </a:bodyPr>
          <a:lstStyle/>
          <a:p>
            <a:pPr algn="ctr"/>
            <a:r>
              <a:rPr lang="fr-FR" dirty="0"/>
              <a:t>Un équipement qui me suit en fonction du lieu d’exercice de mon activité</a:t>
            </a:r>
          </a:p>
        </p:txBody>
      </p:sp>
      <p:grpSp>
        <p:nvGrpSpPr>
          <p:cNvPr id="22" name="Groupe 21">
            <a:extLst>
              <a:ext uri="{FF2B5EF4-FFF2-40B4-BE49-F238E27FC236}">
                <a16:creationId xmlns:a16="http://schemas.microsoft.com/office/drawing/2014/main" id="{E9F6DA47-0E21-45EC-B989-8C0167486CAD}"/>
              </a:ext>
            </a:extLst>
          </p:cNvPr>
          <p:cNvGrpSpPr/>
          <p:nvPr/>
        </p:nvGrpSpPr>
        <p:grpSpPr>
          <a:xfrm>
            <a:off x="1978554" y="1758941"/>
            <a:ext cx="5911336" cy="1387085"/>
            <a:chOff x="2279113" y="1696598"/>
            <a:chExt cx="5911336" cy="1387085"/>
          </a:xfrm>
        </p:grpSpPr>
        <p:pic>
          <p:nvPicPr>
            <p:cNvPr id="25" name="Image 24">
              <a:extLst>
                <a:ext uri="{FF2B5EF4-FFF2-40B4-BE49-F238E27FC236}">
                  <a16:creationId xmlns:a16="http://schemas.microsoft.com/office/drawing/2014/main" id="{B4E8EF8C-B52E-4352-BA78-173B9097045A}"/>
                </a:ext>
              </a:extLst>
            </p:cNvPr>
            <p:cNvPicPr>
              <a:picLocks noChangeAspect="1"/>
            </p:cNvPicPr>
            <p:nvPr/>
          </p:nvPicPr>
          <p:blipFill>
            <a:blip r:embed="rId7"/>
            <a:stretch>
              <a:fillRect/>
            </a:stretch>
          </p:blipFill>
          <p:spPr>
            <a:xfrm>
              <a:off x="3912821" y="1791297"/>
              <a:ext cx="1710511" cy="1292386"/>
            </a:xfrm>
            <a:prstGeom prst="rect">
              <a:avLst/>
            </a:prstGeom>
          </p:spPr>
        </p:pic>
        <p:pic>
          <p:nvPicPr>
            <p:cNvPr id="29" name="Image 28">
              <a:extLst>
                <a:ext uri="{FF2B5EF4-FFF2-40B4-BE49-F238E27FC236}">
                  <a16:creationId xmlns:a16="http://schemas.microsoft.com/office/drawing/2014/main" id="{4E1850AC-4BD4-448C-B826-540BA6A89B40}"/>
                </a:ext>
              </a:extLst>
            </p:cNvPr>
            <p:cNvPicPr>
              <a:picLocks noChangeAspect="1"/>
            </p:cNvPicPr>
            <p:nvPr/>
          </p:nvPicPr>
          <p:blipFill>
            <a:blip r:embed="rId8"/>
            <a:stretch>
              <a:fillRect/>
            </a:stretch>
          </p:blipFill>
          <p:spPr bwMode="auto">
            <a:xfrm>
              <a:off x="2279113" y="1696598"/>
              <a:ext cx="2045369" cy="1357748"/>
            </a:xfrm>
            <a:prstGeom prst="rect">
              <a:avLst/>
            </a:prstGeom>
          </p:spPr>
        </p:pic>
        <p:pic>
          <p:nvPicPr>
            <p:cNvPr id="30" name="Image 29">
              <a:extLst>
                <a:ext uri="{FF2B5EF4-FFF2-40B4-BE49-F238E27FC236}">
                  <a16:creationId xmlns:a16="http://schemas.microsoft.com/office/drawing/2014/main" id="{A03B3B76-AC89-4B87-BFA1-390C863B56B1}"/>
                </a:ext>
              </a:extLst>
            </p:cNvPr>
            <p:cNvPicPr>
              <a:picLocks noChangeAspect="1"/>
            </p:cNvPicPr>
            <p:nvPr/>
          </p:nvPicPr>
          <p:blipFill>
            <a:blip r:embed="rId9"/>
            <a:stretch>
              <a:fillRect/>
            </a:stretch>
          </p:blipFill>
          <p:spPr bwMode="auto">
            <a:xfrm>
              <a:off x="5436096" y="1771480"/>
              <a:ext cx="1224136" cy="1312203"/>
            </a:xfrm>
            <a:prstGeom prst="rect">
              <a:avLst/>
            </a:prstGeom>
          </p:spPr>
        </p:pic>
        <p:pic>
          <p:nvPicPr>
            <p:cNvPr id="31" name="Image 30">
              <a:extLst>
                <a:ext uri="{FF2B5EF4-FFF2-40B4-BE49-F238E27FC236}">
                  <a16:creationId xmlns:a16="http://schemas.microsoft.com/office/drawing/2014/main" id="{49289303-4E4C-4D99-A27E-1B4B82A8C0B9}"/>
                </a:ext>
              </a:extLst>
            </p:cNvPr>
            <p:cNvPicPr>
              <a:picLocks noChangeAspect="1"/>
            </p:cNvPicPr>
            <p:nvPr/>
          </p:nvPicPr>
          <p:blipFill>
            <a:blip r:embed="rId10"/>
            <a:stretch>
              <a:fillRect/>
            </a:stretch>
          </p:blipFill>
          <p:spPr bwMode="auto">
            <a:xfrm>
              <a:off x="6911836" y="2166643"/>
              <a:ext cx="475348" cy="475348"/>
            </a:xfrm>
            <a:prstGeom prst="rect">
              <a:avLst/>
            </a:prstGeom>
          </p:spPr>
        </p:pic>
        <p:sp>
          <p:nvSpPr>
            <p:cNvPr id="32" name="ZoneTexte 31">
              <a:extLst>
                <a:ext uri="{FF2B5EF4-FFF2-40B4-BE49-F238E27FC236}">
                  <a16:creationId xmlns:a16="http://schemas.microsoft.com/office/drawing/2014/main" id="{3AEDC6A5-619A-42FD-9AA7-85C16029C517}"/>
                </a:ext>
              </a:extLst>
            </p:cNvPr>
            <p:cNvSpPr txBox="1"/>
            <p:nvPr/>
          </p:nvSpPr>
          <p:spPr bwMode="auto">
            <a:xfrm>
              <a:off x="6583919" y="2609450"/>
              <a:ext cx="1606530" cy="338554"/>
            </a:xfrm>
            <a:prstGeom prst="rect">
              <a:avLst/>
            </a:prstGeom>
            <a:noFill/>
          </p:spPr>
          <p:txBody>
            <a:bodyPr wrap="square" rtlCol="0">
              <a:spAutoFit/>
            </a:bodyPr>
            <a:lstStyle/>
            <a:p>
              <a:r>
                <a:rPr lang="fr-FR" sz="1600" dirty="0">
                  <a:solidFill>
                    <a:srgbClr val="005A9E"/>
                  </a:solidFill>
                </a:rPr>
                <a:t>UN Phone</a:t>
              </a:r>
            </a:p>
          </p:txBody>
        </p:sp>
      </p:grpSp>
    </p:spTree>
    <p:extLst>
      <p:ext uri="{BB962C8B-B14F-4D97-AF65-F5344CB8AC3E}">
        <p14:creationId xmlns:p14="http://schemas.microsoft.com/office/powerpoint/2010/main" val="337812084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4" name="Espace réservé du texte 1"/>
          <p:cNvSpPr>
            <a:spLocks noGrp="1"/>
          </p:cNvSpPr>
          <p:nvPr>
            <p:ph type="body" sz="quarter" idx="11"/>
          </p:nvPr>
        </p:nvSpPr>
        <p:spPr bwMode="auto">
          <a:xfrm>
            <a:off x="168721" y="0"/>
            <a:ext cx="8867775" cy="908720"/>
          </a:xfrm>
        </p:spPr>
        <p:txBody>
          <a:bodyPr/>
          <a:lstStyle/>
          <a:p>
            <a:pPr algn="just"/>
            <a:r>
              <a:rPr lang="fr-FR" dirty="0"/>
              <a:t>A la fin du confinement, je rapporte mon équipement</a:t>
            </a:r>
          </a:p>
        </p:txBody>
      </p:sp>
      <p:sp>
        <p:nvSpPr>
          <p:cNvPr id="6" name="Espace réservé du pied de page 4"/>
          <p:cNvSpPr>
            <a:spLocks/>
          </p:cNvSpPr>
          <p:nvPr/>
        </p:nvSpPr>
        <p:spPr bwMode="auto">
          <a:xfrm>
            <a:off x="0" y="6356350"/>
            <a:ext cx="9144000" cy="365125"/>
          </a:xfrm>
          <a:prstGeom prst="rect">
            <a:avLst/>
          </a:prstGeom>
        </p:spPr>
        <p:txBody>
          <a:bodyPr vert="horz" lIns="91440" tIns="45720" rIns="91440" bIns="45720" rtlCol="0" anchor="ctr"/>
          <a:lstStyle>
            <a:defPPr>
              <a:defRPr lang="fr-FR"/>
            </a:defPPr>
            <a:lvl1pPr algn="ctr">
              <a:spcBef>
                <a:spcPts val="0"/>
              </a:spcBef>
              <a:spcAft>
                <a:spcPts val="0"/>
              </a:spcAft>
              <a:defRPr sz="1200">
                <a:solidFill>
                  <a:schemeClr val="tx1">
                    <a:tint val="75000"/>
                  </a:schemeClr>
                </a:solidFill>
                <a:latin typeface="Arial"/>
                <a:ea typeface="ヒラギノ角ゴ Pro W3"/>
                <a:cs typeface="ヒラギノ角ゴ Pro W3"/>
              </a:defRPr>
            </a:lvl1pPr>
            <a:lvl2pPr marL="457200" algn="l">
              <a:spcBef>
                <a:spcPts val="0"/>
              </a:spcBef>
              <a:spcAft>
                <a:spcPts val="0"/>
              </a:spcAft>
              <a:defRPr sz="2400">
                <a:solidFill>
                  <a:schemeClr val="tx1"/>
                </a:solidFill>
                <a:latin typeface="Arial"/>
                <a:ea typeface="ヒラギノ角ゴ Pro W3"/>
                <a:cs typeface="+mn-cs"/>
              </a:defRPr>
            </a:lvl2pPr>
            <a:lvl3pPr marL="914400" algn="l">
              <a:spcBef>
                <a:spcPts val="0"/>
              </a:spcBef>
              <a:spcAft>
                <a:spcPts val="0"/>
              </a:spcAft>
              <a:defRPr sz="2400">
                <a:solidFill>
                  <a:schemeClr val="tx1"/>
                </a:solidFill>
                <a:latin typeface="Arial"/>
                <a:ea typeface="ヒラギノ角ゴ Pro W3"/>
                <a:cs typeface="+mn-cs"/>
              </a:defRPr>
            </a:lvl3pPr>
            <a:lvl4pPr marL="1371600" algn="l">
              <a:spcBef>
                <a:spcPts val="0"/>
              </a:spcBef>
              <a:spcAft>
                <a:spcPts val="0"/>
              </a:spcAft>
              <a:defRPr sz="2400">
                <a:solidFill>
                  <a:schemeClr val="tx1"/>
                </a:solidFill>
                <a:latin typeface="Arial"/>
                <a:ea typeface="ヒラギノ角ゴ Pro W3"/>
                <a:cs typeface="+mn-cs"/>
              </a:defRPr>
            </a:lvl4pPr>
            <a:lvl5pPr marL="1828800" algn="l">
              <a:spcBef>
                <a:spcPts val="0"/>
              </a:spcBef>
              <a:spcAft>
                <a:spcPts val="0"/>
              </a:spcAft>
              <a:defRPr sz="2400">
                <a:solidFill>
                  <a:schemeClr val="tx1"/>
                </a:solidFill>
                <a:latin typeface="Arial"/>
                <a:ea typeface="ヒラギノ角ゴ Pro W3"/>
                <a:cs typeface="+mn-cs"/>
              </a:defRPr>
            </a:lvl5pPr>
            <a:lvl6pPr marL="2286000" algn="l" defTabSz="914400">
              <a:defRPr sz="2400">
                <a:solidFill>
                  <a:schemeClr val="tx1"/>
                </a:solidFill>
                <a:latin typeface="Arial"/>
                <a:ea typeface="ヒラギノ角ゴ Pro W3"/>
                <a:cs typeface="+mn-cs"/>
              </a:defRPr>
            </a:lvl6pPr>
            <a:lvl7pPr marL="2743200" algn="l" defTabSz="914400">
              <a:defRPr sz="2400">
                <a:solidFill>
                  <a:schemeClr val="tx1"/>
                </a:solidFill>
                <a:latin typeface="Arial"/>
                <a:ea typeface="ヒラギノ角ゴ Pro W3"/>
                <a:cs typeface="+mn-cs"/>
              </a:defRPr>
            </a:lvl7pPr>
            <a:lvl8pPr marL="3200400" algn="l" defTabSz="914400">
              <a:defRPr sz="2400">
                <a:solidFill>
                  <a:schemeClr val="tx1"/>
                </a:solidFill>
                <a:latin typeface="Arial"/>
                <a:ea typeface="ヒラギノ角ゴ Pro W3"/>
                <a:cs typeface="+mn-cs"/>
              </a:defRPr>
            </a:lvl8pPr>
            <a:lvl9pPr marL="3657600" algn="l" defTabSz="914400">
              <a:defRPr sz="2400">
                <a:solidFill>
                  <a:schemeClr val="tx1"/>
                </a:solidFill>
                <a:latin typeface="Arial"/>
                <a:ea typeface="ヒラギノ角ゴ Pro W3"/>
                <a:cs typeface="+mn-cs"/>
              </a:defRPr>
            </a:lvl9pPr>
          </a:lstStyle>
          <a:p>
            <a:pPr>
              <a:defRPr/>
            </a:pPr>
            <a:r>
              <a:rPr lang="fr-FR" b="1" dirty="0">
                <a:solidFill>
                  <a:srgbClr val="D0D700"/>
                </a:solidFill>
                <a:latin typeface="Trebuchet MS"/>
              </a:rPr>
              <a:t>[</a:t>
            </a:r>
            <a:r>
              <a:rPr lang="fr-FR" b="1" dirty="0">
                <a:solidFill>
                  <a:srgbClr val="003667"/>
                </a:solidFill>
                <a:latin typeface="Trebuchet MS"/>
              </a:rPr>
              <a:t>AGS </a:t>
            </a:r>
            <a:r>
              <a:rPr lang="fr-FR" dirty="0">
                <a:solidFill>
                  <a:srgbClr val="003667"/>
                </a:solidFill>
              </a:rPr>
              <a:t>2021-07-05</a:t>
            </a:r>
            <a:r>
              <a:rPr lang="fr-FR" b="1" dirty="0">
                <a:solidFill>
                  <a:srgbClr val="D0D700"/>
                </a:solidFill>
                <a:latin typeface="Trebuchet MS"/>
              </a:rPr>
              <a:t>]</a:t>
            </a:r>
          </a:p>
        </p:txBody>
      </p:sp>
      <p:cxnSp>
        <p:nvCxnSpPr>
          <p:cNvPr id="20" name="Connecteur droit 19">
            <a:extLst>
              <a:ext uri="{FF2B5EF4-FFF2-40B4-BE49-F238E27FC236}">
                <a16:creationId xmlns:a16="http://schemas.microsoft.com/office/drawing/2014/main" id="{595FD63E-7541-430E-A517-C3FA67779CB8}"/>
              </a:ext>
            </a:extLst>
          </p:cNvPr>
          <p:cNvCxnSpPr>
            <a:cxnSpLocks/>
          </p:cNvCxnSpPr>
          <p:nvPr/>
        </p:nvCxnSpPr>
        <p:spPr bwMode="auto">
          <a:xfrm flipH="1">
            <a:off x="372031" y="3212976"/>
            <a:ext cx="8448441" cy="1531"/>
          </a:xfrm>
          <a:prstGeom prst="line">
            <a:avLst/>
          </a:prstGeom>
        </p:spPr>
        <p:style>
          <a:lnRef idx="2">
            <a:schemeClr val="accent1"/>
          </a:lnRef>
          <a:fillRef idx="0">
            <a:schemeClr val="accent1"/>
          </a:fillRef>
          <a:effectRef idx="1">
            <a:schemeClr val="accent1"/>
          </a:effectRef>
          <a:fontRef idx="minor">
            <a:schemeClr val="tx1"/>
          </a:fontRef>
        </p:style>
      </p:cxnSp>
      <p:sp>
        <p:nvSpPr>
          <p:cNvPr id="21" name="ZoneTexte 20">
            <a:extLst>
              <a:ext uri="{FF2B5EF4-FFF2-40B4-BE49-F238E27FC236}">
                <a16:creationId xmlns:a16="http://schemas.microsoft.com/office/drawing/2014/main" id="{C9361678-1D02-4077-ABFC-584AE4C6CEAA}"/>
              </a:ext>
            </a:extLst>
          </p:cNvPr>
          <p:cNvSpPr txBox="1"/>
          <p:nvPr/>
        </p:nvSpPr>
        <p:spPr bwMode="auto">
          <a:xfrm>
            <a:off x="2033522" y="3314686"/>
            <a:ext cx="5543870" cy="461665"/>
          </a:xfrm>
          <a:prstGeom prst="rect">
            <a:avLst/>
          </a:prstGeom>
          <a:noFill/>
        </p:spPr>
        <p:txBody>
          <a:bodyPr wrap="square" rtlCol="0">
            <a:spAutoFit/>
          </a:bodyPr>
          <a:lstStyle/>
          <a:p>
            <a:r>
              <a:rPr lang="fr-FR" dirty="0"/>
              <a:t>Je rapporte mon matériel et j’informe *</a:t>
            </a:r>
          </a:p>
        </p:txBody>
      </p:sp>
      <p:sp>
        <p:nvSpPr>
          <p:cNvPr id="26" name="ZoneTexte 25">
            <a:extLst>
              <a:ext uri="{FF2B5EF4-FFF2-40B4-BE49-F238E27FC236}">
                <a16:creationId xmlns:a16="http://schemas.microsoft.com/office/drawing/2014/main" id="{84B515C4-BDDC-4D42-8A13-269D37F3A3B2}"/>
              </a:ext>
            </a:extLst>
          </p:cNvPr>
          <p:cNvSpPr txBox="1"/>
          <p:nvPr/>
        </p:nvSpPr>
        <p:spPr>
          <a:xfrm>
            <a:off x="104323" y="1733424"/>
            <a:ext cx="1874231" cy="738664"/>
          </a:xfrm>
          <a:prstGeom prst="rect">
            <a:avLst/>
          </a:prstGeom>
          <a:noFill/>
        </p:spPr>
        <p:txBody>
          <a:bodyPr wrap="none" rtlCol="0">
            <a:spAutoFit/>
          </a:bodyPr>
          <a:lstStyle/>
          <a:p>
            <a:r>
              <a:rPr lang="fr-FR" sz="1400" dirty="0"/>
              <a:t>1 Ordinateur portable</a:t>
            </a:r>
          </a:p>
          <a:p>
            <a:r>
              <a:rPr lang="fr-FR" sz="1400" dirty="0"/>
              <a:t>1 Bagagerie</a:t>
            </a:r>
          </a:p>
          <a:p>
            <a:r>
              <a:rPr lang="fr-FR" sz="1400" dirty="0"/>
              <a:t>1 Casque</a:t>
            </a:r>
          </a:p>
        </p:txBody>
      </p:sp>
      <p:sp>
        <p:nvSpPr>
          <p:cNvPr id="27" name="ZoneTexte 26">
            <a:extLst>
              <a:ext uri="{FF2B5EF4-FFF2-40B4-BE49-F238E27FC236}">
                <a16:creationId xmlns:a16="http://schemas.microsoft.com/office/drawing/2014/main" id="{F33551A2-8C45-4A22-91B8-FF210C56F731}"/>
              </a:ext>
            </a:extLst>
          </p:cNvPr>
          <p:cNvSpPr txBox="1"/>
          <p:nvPr/>
        </p:nvSpPr>
        <p:spPr bwMode="auto">
          <a:xfrm>
            <a:off x="168722" y="4251933"/>
            <a:ext cx="3228769" cy="2031325"/>
          </a:xfrm>
          <a:prstGeom prst="rect">
            <a:avLst/>
          </a:prstGeom>
          <a:noFill/>
        </p:spPr>
        <p:txBody>
          <a:bodyPr wrap="none" rtlCol="0">
            <a:spAutoFit/>
          </a:bodyPr>
          <a:lstStyle/>
          <a:p>
            <a:r>
              <a:rPr lang="fr-FR" sz="1400" dirty="0"/>
              <a:t>1 Ecran </a:t>
            </a:r>
            <a:r>
              <a:rPr lang="fr-FR" sz="1400" i="1" dirty="0"/>
              <a:t>(22 à 24 Pouces)</a:t>
            </a:r>
          </a:p>
          <a:p>
            <a:r>
              <a:rPr lang="fr-FR" sz="1400" dirty="0"/>
              <a:t>1 Station d’accueil</a:t>
            </a:r>
          </a:p>
          <a:p>
            <a:r>
              <a:rPr lang="fr-FR" sz="1400" dirty="0"/>
              <a:t>1 Clavier filaire</a:t>
            </a:r>
          </a:p>
          <a:p>
            <a:r>
              <a:rPr lang="fr-FR" sz="1400" dirty="0"/>
              <a:t>1 Souris filaire</a:t>
            </a:r>
          </a:p>
          <a:p>
            <a:endParaRPr lang="fr-FR" sz="1400" dirty="0"/>
          </a:p>
          <a:p>
            <a:r>
              <a:rPr lang="fr-FR" sz="1400" dirty="0"/>
              <a:t>+</a:t>
            </a:r>
          </a:p>
          <a:p>
            <a:endParaRPr lang="fr-FR" sz="1400" dirty="0"/>
          </a:p>
          <a:p>
            <a:r>
              <a:rPr lang="fr-FR" sz="1400" i="1" dirty="0"/>
              <a:t>2eme écran en fonction des missions</a:t>
            </a:r>
          </a:p>
          <a:p>
            <a:endParaRPr lang="fr-FR" sz="1400" dirty="0"/>
          </a:p>
        </p:txBody>
      </p:sp>
      <p:sp>
        <p:nvSpPr>
          <p:cNvPr id="17" name="ZoneTexte 16">
            <a:extLst>
              <a:ext uri="{FF2B5EF4-FFF2-40B4-BE49-F238E27FC236}">
                <a16:creationId xmlns:a16="http://schemas.microsoft.com/office/drawing/2014/main" id="{00580F48-EFFA-4449-946B-115AE712B235}"/>
              </a:ext>
            </a:extLst>
          </p:cNvPr>
          <p:cNvSpPr txBox="1"/>
          <p:nvPr/>
        </p:nvSpPr>
        <p:spPr bwMode="auto">
          <a:xfrm>
            <a:off x="556161" y="3680295"/>
            <a:ext cx="1215752" cy="461665"/>
          </a:xfrm>
          <a:prstGeom prst="rect">
            <a:avLst/>
          </a:prstGeom>
          <a:noFill/>
        </p:spPr>
        <p:txBody>
          <a:bodyPr wrap="square" rtlCol="0">
            <a:spAutoFit/>
          </a:bodyPr>
          <a:lstStyle/>
          <a:p>
            <a:r>
              <a:rPr lang="fr-FR" dirty="0"/>
              <a:t>Bureau</a:t>
            </a:r>
          </a:p>
        </p:txBody>
      </p:sp>
      <p:sp>
        <p:nvSpPr>
          <p:cNvPr id="18" name="ZoneTexte 17">
            <a:extLst>
              <a:ext uri="{FF2B5EF4-FFF2-40B4-BE49-F238E27FC236}">
                <a16:creationId xmlns:a16="http://schemas.microsoft.com/office/drawing/2014/main" id="{AAAEC4FF-CFD7-4C01-986E-1FAA8255F0D8}"/>
              </a:ext>
            </a:extLst>
          </p:cNvPr>
          <p:cNvSpPr txBox="1"/>
          <p:nvPr/>
        </p:nvSpPr>
        <p:spPr bwMode="auto">
          <a:xfrm>
            <a:off x="6948264" y="3680295"/>
            <a:ext cx="1495559" cy="461665"/>
          </a:xfrm>
          <a:prstGeom prst="rect">
            <a:avLst/>
          </a:prstGeom>
          <a:noFill/>
        </p:spPr>
        <p:txBody>
          <a:bodyPr wrap="square" rtlCol="0">
            <a:spAutoFit/>
          </a:bodyPr>
          <a:lstStyle/>
          <a:p>
            <a:r>
              <a:rPr lang="fr-FR" dirty="0"/>
              <a:t>Domicile</a:t>
            </a:r>
          </a:p>
        </p:txBody>
      </p:sp>
      <p:grpSp>
        <p:nvGrpSpPr>
          <p:cNvPr id="3" name="Groupe 2">
            <a:extLst>
              <a:ext uri="{FF2B5EF4-FFF2-40B4-BE49-F238E27FC236}">
                <a16:creationId xmlns:a16="http://schemas.microsoft.com/office/drawing/2014/main" id="{1D74D722-D15C-4367-81A3-D56BCDD0CCF8}"/>
              </a:ext>
            </a:extLst>
          </p:cNvPr>
          <p:cNvGrpSpPr/>
          <p:nvPr/>
        </p:nvGrpSpPr>
        <p:grpSpPr>
          <a:xfrm>
            <a:off x="2249926" y="4015019"/>
            <a:ext cx="4122274" cy="1700491"/>
            <a:chOff x="2249926" y="4015019"/>
            <a:chExt cx="4122274" cy="1700491"/>
          </a:xfrm>
        </p:grpSpPr>
        <p:pic>
          <p:nvPicPr>
            <p:cNvPr id="24" name="Image 23">
              <a:extLst>
                <a:ext uri="{FF2B5EF4-FFF2-40B4-BE49-F238E27FC236}">
                  <a16:creationId xmlns:a16="http://schemas.microsoft.com/office/drawing/2014/main" id="{5A825838-FDF9-42C0-8DBE-5370A6B98B5E}"/>
                </a:ext>
              </a:extLst>
            </p:cNvPr>
            <p:cNvPicPr>
              <a:picLocks noChangeAspect="1"/>
            </p:cNvPicPr>
            <p:nvPr/>
          </p:nvPicPr>
          <p:blipFill>
            <a:blip r:embed="rId3"/>
            <a:stretch>
              <a:fillRect/>
            </a:stretch>
          </p:blipFill>
          <p:spPr bwMode="auto">
            <a:xfrm>
              <a:off x="4667893" y="4021979"/>
              <a:ext cx="1704307" cy="1275408"/>
            </a:xfrm>
            <a:prstGeom prst="rect">
              <a:avLst/>
            </a:prstGeom>
          </p:spPr>
        </p:pic>
        <p:grpSp>
          <p:nvGrpSpPr>
            <p:cNvPr id="2" name="Groupe 1">
              <a:extLst>
                <a:ext uri="{FF2B5EF4-FFF2-40B4-BE49-F238E27FC236}">
                  <a16:creationId xmlns:a16="http://schemas.microsoft.com/office/drawing/2014/main" id="{5A236A50-DF68-4FFF-B8C7-C7AAA6066DAF}"/>
                </a:ext>
              </a:extLst>
            </p:cNvPr>
            <p:cNvGrpSpPr/>
            <p:nvPr/>
          </p:nvGrpSpPr>
          <p:grpSpPr>
            <a:xfrm>
              <a:off x="2249926" y="4015019"/>
              <a:ext cx="4033434" cy="1700491"/>
              <a:chOff x="2249926" y="4015019"/>
              <a:chExt cx="4033434" cy="1700491"/>
            </a:xfrm>
          </p:grpSpPr>
          <p:pic>
            <p:nvPicPr>
              <p:cNvPr id="35" name="Image 34">
                <a:extLst>
                  <a:ext uri="{FF2B5EF4-FFF2-40B4-BE49-F238E27FC236}">
                    <a16:creationId xmlns:a16="http://schemas.microsoft.com/office/drawing/2014/main" id="{9E3B66B3-CDA6-4C30-A65D-75AA4A5503E8}"/>
                  </a:ext>
                </a:extLst>
              </p:cNvPr>
              <p:cNvPicPr>
                <a:picLocks noChangeAspect="1"/>
              </p:cNvPicPr>
              <p:nvPr/>
            </p:nvPicPr>
            <p:blipFill>
              <a:blip r:embed="rId4"/>
              <a:stretch>
                <a:fillRect/>
              </a:stretch>
            </p:blipFill>
            <p:spPr bwMode="auto">
              <a:xfrm>
                <a:off x="3857600" y="5229200"/>
                <a:ext cx="1434480" cy="486310"/>
              </a:xfrm>
              <a:prstGeom prst="rect">
                <a:avLst/>
              </a:prstGeom>
            </p:spPr>
          </p:pic>
          <p:pic>
            <p:nvPicPr>
              <p:cNvPr id="23" name="Image 22">
                <a:extLst>
                  <a:ext uri="{FF2B5EF4-FFF2-40B4-BE49-F238E27FC236}">
                    <a16:creationId xmlns:a16="http://schemas.microsoft.com/office/drawing/2014/main" id="{25971DBB-9532-48F5-B2C1-5E716C2012FC}"/>
                  </a:ext>
                </a:extLst>
              </p:cNvPr>
              <p:cNvPicPr>
                <a:picLocks noChangeAspect="1"/>
              </p:cNvPicPr>
              <p:nvPr/>
            </p:nvPicPr>
            <p:blipFill>
              <a:blip r:embed="rId3"/>
              <a:stretch>
                <a:fillRect/>
              </a:stretch>
            </p:blipFill>
            <p:spPr bwMode="auto">
              <a:xfrm>
                <a:off x="2713172" y="4015019"/>
                <a:ext cx="1704307" cy="1275408"/>
              </a:xfrm>
              <a:prstGeom prst="rect">
                <a:avLst/>
              </a:prstGeom>
            </p:spPr>
          </p:pic>
          <p:pic>
            <p:nvPicPr>
              <p:cNvPr id="28" name="Image 27">
                <a:extLst>
                  <a:ext uri="{FF2B5EF4-FFF2-40B4-BE49-F238E27FC236}">
                    <a16:creationId xmlns:a16="http://schemas.microsoft.com/office/drawing/2014/main" id="{784413A2-154E-4C6C-BA13-9DD40F351C63}"/>
                  </a:ext>
                </a:extLst>
              </p:cNvPr>
              <p:cNvPicPr>
                <a:picLocks noChangeAspect="1"/>
              </p:cNvPicPr>
              <p:nvPr/>
            </p:nvPicPr>
            <p:blipFill>
              <a:blip r:embed="rId5"/>
              <a:stretch>
                <a:fillRect/>
              </a:stretch>
            </p:blipFill>
            <p:spPr bwMode="auto">
              <a:xfrm>
                <a:off x="2249926" y="5146550"/>
                <a:ext cx="918413" cy="507700"/>
              </a:xfrm>
              <a:prstGeom prst="rect">
                <a:avLst/>
              </a:prstGeom>
            </p:spPr>
          </p:pic>
          <p:sp>
            <p:nvSpPr>
              <p:cNvPr id="34" name="ZoneTexte 33">
                <a:extLst>
                  <a:ext uri="{FF2B5EF4-FFF2-40B4-BE49-F238E27FC236}">
                    <a16:creationId xmlns:a16="http://schemas.microsoft.com/office/drawing/2014/main" id="{E1883F5F-6117-4203-AB93-EFD68047823D}"/>
                  </a:ext>
                </a:extLst>
              </p:cNvPr>
              <p:cNvSpPr txBox="1"/>
              <p:nvPr/>
            </p:nvSpPr>
            <p:spPr bwMode="auto">
              <a:xfrm>
                <a:off x="4768077" y="4291199"/>
                <a:ext cx="1503938" cy="461665"/>
              </a:xfrm>
              <a:prstGeom prst="rect">
                <a:avLst/>
              </a:prstGeom>
              <a:noFill/>
            </p:spPr>
            <p:txBody>
              <a:bodyPr wrap="none" rtlCol="0">
                <a:spAutoFit/>
              </a:bodyPr>
              <a:lstStyle/>
              <a:p>
                <a:r>
                  <a:rPr lang="fr-FR" dirty="0">
                    <a:solidFill>
                      <a:schemeClr val="accent5">
                        <a:lumMod val="40000"/>
                        <a:lumOff val="60000"/>
                      </a:schemeClr>
                    </a:solidFill>
                  </a:rPr>
                  <a:t>Optionnel</a:t>
                </a:r>
              </a:p>
            </p:txBody>
          </p:sp>
          <p:pic>
            <p:nvPicPr>
              <p:cNvPr id="36" name="Image 35">
                <a:extLst>
                  <a:ext uri="{FF2B5EF4-FFF2-40B4-BE49-F238E27FC236}">
                    <a16:creationId xmlns:a16="http://schemas.microsoft.com/office/drawing/2014/main" id="{78F60F6B-3A9E-4347-B087-8BEF3435BB4D}"/>
                  </a:ext>
                </a:extLst>
              </p:cNvPr>
              <p:cNvPicPr>
                <a:picLocks noChangeAspect="1"/>
              </p:cNvPicPr>
              <p:nvPr/>
            </p:nvPicPr>
            <p:blipFill>
              <a:blip r:embed="rId6"/>
              <a:stretch>
                <a:fillRect/>
              </a:stretch>
            </p:blipFill>
            <p:spPr bwMode="auto">
              <a:xfrm>
                <a:off x="5734839" y="5383285"/>
                <a:ext cx="548521" cy="270956"/>
              </a:xfrm>
              <a:prstGeom prst="rect">
                <a:avLst/>
              </a:prstGeom>
            </p:spPr>
          </p:pic>
        </p:grpSp>
      </p:grpSp>
      <p:cxnSp>
        <p:nvCxnSpPr>
          <p:cNvPr id="37" name="Connecteur droit avec flèche 36">
            <a:extLst>
              <a:ext uri="{FF2B5EF4-FFF2-40B4-BE49-F238E27FC236}">
                <a16:creationId xmlns:a16="http://schemas.microsoft.com/office/drawing/2014/main" id="{C674D95A-C4D5-4C39-9F43-5E9B81B67FD9}"/>
              </a:ext>
            </a:extLst>
          </p:cNvPr>
          <p:cNvCxnSpPr>
            <a:cxnSpLocks/>
          </p:cNvCxnSpPr>
          <p:nvPr/>
        </p:nvCxnSpPr>
        <p:spPr bwMode="auto">
          <a:xfrm flipH="1" flipV="1">
            <a:off x="2124474" y="3911555"/>
            <a:ext cx="4535758" cy="10245"/>
          </a:xfrm>
          <a:prstGeom prst="straightConnector1">
            <a:avLst/>
          </a:prstGeom>
          <a:ln w="57150">
            <a:solidFill>
              <a:srgbClr val="FF0000"/>
            </a:solidFill>
            <a:tailEnd type="triangle"/>
          </a:ln>
        </p:spPr>
        <p:style>
          <a:lnRef idx="2">
            <a:schemeClr val="accent1"/>
          </a:lnRef>
          <a:fillRef idx="0">
            <a:schemeClr val="accent1"/>
          </a:fillRef>
          <a:effectRef idx="1">
            <a:schemeClr val="accent1"/>
          </a:effectRef>
          <a:fontRef idx="minor">
            <a:schemeClr val="tx1"/>
          </a:fontRef>
        </p:style>
      </p:cxnSp>
      <p:sp>
        <p:nvSpPr>
          <p:cNvPr id="38" name="ZoneTexte 37">
            <a:extLst>
              <a:ext uri="{FF2B5EF4-FFF2-40B4-BE49-F238E27FC236}">
                <a16:creationId xmlns:a16="http://schemas.microsoft.com/office/drawing/2014/main" id="{CECF35F6-CA99-41E1-8B47-A901A1C4A130}"/>
              </a:ext>
            </a:extLst>
          </p:cNvPr>
          <p:cNvSpPr txBox="1"/>
          <p:nvPr/>
        </p:nvSpPr>
        <p:spPr bwMode="auto">
          <a:xfrm>
            <a:off x="6850981" y="5674739"/>
            <a:ext cx="2510572" cy="923330"/>
          </a:xfrm>
          <a:prstGeom prst="rect">
            <a:avLst/>
          </a:prstGeom>
          <a:noFill/>
        </p:spPr>
        <p:txBody>
          <a:bodyPr wrap="square" rtlCol="0">
            <a:spAutoFit/>
          </a:bodyPr>
          <a:lstStyle/>
          <a:p>
            <a:r>
              <a:rPr lang="fr-FR" sz="1000" dirty="0"/>
              <a:t>( *) J’informe :</a:t>
            </a:r>
          </a:p>
          <a:p>
            <a:r>
              <a:rPr lang="fr-FR" sz="1000" dirty="0"/>
              <a:t>- Ma hiérarchie (N+1)</a:t>
            </a:r>
          </a:p>
          <a:p>
            <a:r>
              <a:rPr lang="fr-FR" sz="1000" dirty="0"/>
              <a:t>- L’équipe informatique de proximité</a:t>
            </a:r>
          </a:p>
          <a:p>
            <a:pPr marL="342900" indent="-342900">
              <a:buFont typeface="Arial" panose="020B0604020202020204" pitchFamily="34" charset="0"/>
              <a:buChar char="•"/>
            </a:pPr>
            <a:endParaRPr lang="fr-FR" dirty="0"/>
          </a:p>
        </p:txBody>
      </p:sp>
      <p:sp>
        <p:nvSpPr>
          <p:cNvPr id="41" name="ZoneTexte 40">
            <a:extLst>
              <a:ext uri="{FF2B5EF4-FFF2-40B4-BE49-F238E27FC236}">
                <a16:creationId xmlns:a16="http://schemas.microsoft.com/office/drawing/2014/main" id="{0167310E-5510-450B-A970-E2C048152719}"/>
              </a:ext>
            </a:extLst>
          </p:cNvPr>
          <p:cNvSpPr txBox="1"/>
          <p:nvPr/>
        </p:nvSpPr>
        <p:spPr bwMode="auto">
          <a:xfrm>
            <a:off x="1554678" y="989637"/>
            <a:ext cx="5941239" cy="830997"/>
          </a:xfrm>
          <a:prstGeom prst="rect">
            <a:avLst/>
          </a:prstGeom>
          <a:noFill/>
        </p:spPr>
        <p:txBody>
          <a:bodyPr wrap="square" rtlCol="0">
            <a:spAutoFit/>
          </a:bodyPr>
          <a:lstStyle/>
          <a:p>
            <a:pPr algn="ctr"/>
            <a:r>
              <a:rPr lang="fr-FR" dirty="0"/>
              <a:t>Un équipement qui me suit en fonction du lieu d’exercice de mon activité</a:t>
            </a:r>
          </a:p>
        </p:txBody>
      </p:sp>
      <p:grpSp>
        <p:nvGrpSpPr>
          <p:cNvPr id="22" name="Groupe 21">
            <a:extLst>
              <a:ext uri="{FF2B5EF4-FFF2-40B4-BE49-F238E27FC236}">
                <a16:creationId xmlns:a16="http://schemas.microsoft.com/office/drawing/2014/main" id="{E9F6DA47-0E21-45EC-B989-8C0167486CAD}"/>
              </a:ext>
            </a:extLst>
          </p:cNvPr>
          <p:cNvGrpSpPr/>
          <p:nvPr/>
        </p:nvGrpSpPr>
        <p:grpSpPr>
          <a:xfrm>
            <a:off x="1978554" y="1758941"/>
            <a:ext cx="5911336" cy="1387085"/>
            <a:chOff x="2279113" y="1696598"/>
            <a:chExt cx="5911336" cy="1387085"/>
          </a:xfrm>
        </p:grpSpPr>
        <p:pic>
          <p:nvPicPr>
            <p:cNvPr id="25" name="Image 24">
              <a:extLst>
                <a:ext uri="{FF2B5EF4-FFF2-40B4-BE49-F238E27FC236}">
                  <a16:creationId xmlns:a16="http://schemas.microsoft.com/office/drawing/2014/main" id="{B4E8EF8C-B52E-4352-BA78-173B9097045A}"/>
                </a:ext>
              </a:extLst>
            </p:cNvPr>
            <p:cNvPicPr>
              <a:picLocks noChangeAspect="1"/>
            </p:cNvPicPr>
            <p:nvPr/>
          </p:nvPicPr>
          <p:blipFill>
            <a:blip r:embed="rId7"/>
            <a:stretch>
              <a:fillRect/>
            </a:stretch>
          </p:blipFill>
          <p:spPr>
            <a:xfrm>
              <a:off x="3912821" y="1791297"/>
              <a:ext cx="1710511" cy="1292386"/>
            </a:xfrm>
            <a:prstGeom prst="rect">
              <a:avLst/>
            </a:prstGeom>
          </p:spPr>
        </p:pic>
        <p:pic>
          <p:nvPicPr>
            <p:cNvPr id="29" name="Image 28">
              <a:extLst>
                <a:ext uri="{FF2B5EF4-FFF2-40B4-BE49-F238E27FC236}">
                  <a16:creationId xmlns:a16="http://schemas.microsoft.com/office/drawing/2014/main" id="{4E1850AC-4BD4-448C-B826-540BA6A89B40}"/>
                </a:ext>
              </a:extLst>
            </p:cNvPr>
            <p:cNvPicPr>
              <a:picLocks noChangeAspect="1"/>
            </p:cNvPicPr>
            <p:nvPr/>
          </p:nvPicPr>
          <p:blipFill>
            <a:blip r:embed="rId8"/>
            <a:stretch>
              <a:fillRect/>
            </a:stretch>
          </p:blipFill>
          <p:spPr bwMode="auto">
            <a:xfrm>
              <a:off x="2279113" y="1696598"/>
              <a:ext cx="2045369" cy="1357748"/>
            </a:xfrm>
            <a:prstGeom prst="rect">
              <a:avLst/>
            </a:prstGeom>
          </p:spPr>
        </p:pic>
        <p:pic>
          <p:nvPicPr>
            <p:cNvPr id="30" name="Image 29">
              <a:extLst>
                <a:ext uri="{FF2B5EF4-FFF2-40B4-BE49-F238E27FC236}">
                  <a16:creationId xmlns:a16="http://schemas.microsoft.com/office/drawing/2014/main" id="{A03B3B76-AC89-4B87-BFA1-390C863B56B1}"/>
                </a:ext>
              </a:extLst>
            </p:cNvPr>
            <p:cNvPicPr>
              <a:picLocks noChangeAspect="1"/>
            </p:cNvPicPr>
            <p:nvPr/>
          </p:nvPicPr>
          <p:blipFill>
            <a:blip r:embed="rId9"/>
            <a:stretch>
              <a:fillRect/>
            </a:stretch>
          </p:blipFill>
          <p:spPr bwMode="auto">
            <a:xfrm>
              <a:off x="5436096" y="1771480"/>
              <a:ext cx="1224136" cy="1312203"/>
            </a:xfrm>
            <a:prstGeom prst="rect">
              <a:avLst/>
            </a:prstGeom>
          </p:spPr>
        </p:pic>
        <p:pic>
          <p:nvPicPr>
            <p:cNvPr id="31" name="Image 30">
              <a:extLst>
                <a:ext uri="{FF2B5EF4-FFF2-40B4-BE49-F238E27FC236}">
                  <a16:creationId xmlns:a16="http://schemas.microsoft.com/office/drawing/2014/main" id="{49289303-4E4C-4D99-A27E-1B4B82A8C0B9}"/>
                </a:ext>
              </a:extLst>
            </p:cNvPr>
            <p:cNvPicPr>
              <a:picLocks noChangeAspect="1"/>
            </p:cNvPicPr>
            <p:nvPr/>
          </p:nvPicPr>
          <p:blipFill>
            <a:blip r:embed="rId10"/>
            <a:stretch>
              <a:fillRect/>
            </a:stretch>
          </p:blipFill>
          <p:spPr bwMode="auto">
            <a:xfrm>
              <a:off x="6911836" y="2166643"/>
              <a:ext cx="475348" cy="475348"/>
            </a:xfrm>
            <a:prstGeom prst="rect">
              <a:avLst/>
            </a:prstGeom>
          </p:spPr>
        </p:pic>
        <p:sp>
          <p:nvSpPr>
            <p:cNvPr id="32" name="ZoneTexte 31">
              <a:extLst>
                <a:ext uri="{FF2B5EF4-FFF2-40B4-BE49-F238E27FC236}">
                  <a16:creationId xmlns:a16="http://schemas.microsoft.com/office/drawing/2014/main" id="{3AEDC6A5-619A-42FD-9AA7-85C16029C517}"/>
                </a:ext>
              </a:extLst>
            </p:cNvPr>
            <p:cNvSpPr txBox="1"/>
            <p:nvPr/>
          </p:nvSpPr>
          <p:spPr bwMode="auto">
            <a:xfrm>
              <a:off x="6583919" y="2609450"/>
              <a:ext cx="1606530" cy="338554"/>
            </a:xfrm>
            <a:prstGeom prst="rect">
              <a:avLst/>
            </a:prstGeom>
            <a:noFill/>
          </p:spPr>
          <p:txBody>
            <a:bodyPr wrap="square" rtlCol="0">
              <a:spAutoFit/>
            </a:bodyPr>
            <a:lstStyle/>
            <a:p>
              <a:r>
                <a:rPr lang="fr-FR" sz="1600" dirty="0">
                  <a:solidFill>
                    <a:srgbClr val="005A9E"/>
                  </a:solidFill>
                </a:rPr>
                <a:t>UN Phone</a:t>
              </a:r>
            </a:p>
          </p:txBody>
        </p:sp>
      </p:grpSp>
    </p:spTree>
    <p:extLst>
      <p:ext uri="{BB962C8B-B14F-4D97-AF65-F5344CB8AC3E}">
        <p14:creationId xmlns:p14="http://schemas.microsoft.com/office/powerpoint/2010/main" val="94999012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pic>
        <p:nvPicPr>
          <p:cNvPr id="5" name="Image 4">
            <a:extLst>
              <a:ext uri="{FF2B5EF4-FFF2-40B4-BE49-F238E27FC236}">
                <a16:creationId xmlns:a16="http://schemas.microsoft.com/office/drawing/2014/main" id="{5275B8F8-66CB-4C5D-B515-D9B41F95DC27}"/>
              </a:ext>
            </a:extLst>
          </p:cNvPr>
          <p:cNvPicPr>
            <a:picLocks noChangeAspect="1"/>
          </p:cNvPicPr>
          <p:nvPr/>
        </p:nvPicPr>
        <p:blipFill>
          <a:blip r:embed="rId2"/>
          <a:stretch>
            <a:fillRect/>
          </a:stretch>
        </p:blipFill>
        <p:spPr bwMode="auto">
          <a:xfrm>
            <a:off x="884727" y="4999923"/>
            <a:ext cx="1368152" cy="933773"/>
          </a:xfrm>
          <a:prstGeom prst="rect">
            <a:avLst/>
          </a:prstGeom>
        </p:spPr>
      </p:pic>
      <p:sp>
        <p:nvSpPr>
          <p:cNvPr id="4" name="Espace réservé du texte 1"/>
          <p:cNvSpPr>
            <a:spLocks noGrp="1"/>
          </p:cNvSpPr>
          <p:nvPr>
            <p:ph type="body" sz="quarter" idx="11"/>
          </p:nvPr>
        </p:nvSpPr>
        <p:spPr bwMode="auto"/>
        <p:txBody>
          <a:bodyPr/>
          <a:lstStyle/>
          <a:p>
            <a:pPr algn="just"/>
            <a:r>
              <a:rPr lang="fr-FR" dirty="0"/>
              <a:t>L’équipement d’un personnel c’est quoi ?</a:t>
            </a:r>
          </a:p>
        </p:txBody>
      </p:sp>
      <p:sp>
        <p:nvSpPr>
          <p:cNvPr id="6" name="Espace réservé du pied de page 4"/>
          <p:cNvSpPr>
            <a:spLocks/>
          </p:cNvSpPr>
          <p:nvPr/>
        </p:nvSpPr>
        <p:spPr bwMode="auto">
          <a:xfrm>
            <a:off x="0" y="6356350"/>
            <a:ext cx="9144000" cy="365125"/>
          </a:xfrm>
          <a:prstGeom prst="rect">
            <a:avLst/>
          </a:prstGeom>
        </p:spPr>
        <p:txBody>
          <a:bodyPr vert="horz" lIns="91440" tIns="45720" rIns="91440" bIns="45720" rtlCol="0" anchor="ctr"/>
          <a:lstStyle>
            <a:defPPr>
              <a:defRPr lang="fr-FR"/>
            </a:defPPr>
            <a:lvl1pPr algn="ctr">
              <a:spcBef>
                <a:spcPts val="0"/>
              </a:spcBef>
              <a:spcAft>
                <a:spcPts val="0"/>
              </a:spcAft>
              <a:defRPr sz="1200">
                <a:solidFill>
                  <a:schemeClr val="tx1">
                    <a:tint val="75000"/>
                  </a:schemeClr>
                </a:solidFill>
                <a:latin typeface="Arial"/>
                <a:ea typeface="ヒラギノ角ゴ Pro W3"/>
                <a:cs typeface="ヒラギノ角ゴ Pro W3"/>
              </a:defRPr>
            </a:lvl1pPr>
            <a:lvl2pPr marL="457200" algn="l">
              <a:spcBef>
                <a:spcPts val="0"/>
              </a:spcBef>
              <a:spcAft>
                <a:spcPts val="0"/>
              </a:spcAft>
              <a:defRPr sz="2400">
                <a:solidFill>
                  <a:schemeClr val="tx1"/>
                </a:solidFill>
                <a:latin typeface="Arial"/>
                <a:ea typeface="ヒラギノ角ゴ Pro W3"/>
                <a:cs typeface="+mn-cs"/>
              </a:defRPr>
            </a:lvl2pPr>
            <a:lvl3pPr marL="914400" algn="l">
              <a:spcBef>
                <a:spcPts val="0"/>
              </a:spcBef>
              <a:spcAft>
                <a:spcPts val="0"/>
              </a:spcAft>
              <a:defRPr sz="2400">
                <a:solidFill>
                  <a:schemeClr val="tx1"/>
                </a:solidFill>
                <a:latin typeface="Arial"/>
                <a:ea typeface="ヒラギノ角ゴ Pro W3"/>
                <a:cs typeface="+mn-cs"/>
              </a:defRPr>
            </a:lvl3pPr>
            <a:lvl4pPr marL="1371600" algn="l">
              <a:spcBef>
                <a:spcPts val="0"/>
              </a:spcBef>
              <a:spcAft>
                <a:spcPts val="0"/>
              </a:spcAft>
              <a:defRPr sz="2400">
                <a:solidFill>
                  <a:schemeClr val="tx1"/>
                </a:solidFill>
                <a:latin typeface="Arial"/>
                <a:ea typeface="ヒラギノ角ゴ Pro W3"/>
                <a:cs typeface="+mn-cs"/>
              </a:defRPr>
            </a:lvl4pPr>
            <a:lvl5pPr marL="1828800" algn="l">
              <a:spcBef>
                <a:spcPts val="0"/>
              </a:spcBef>
              <a:spcAft>
                <a:spcPts val="0"/>
              </a:spcAft>
              <a:defRPr sz="2400">
                <a:solidFill>
                  <a:schemeClr val="tx1"/>
                </a:solidFill>
                <a:latin typeface="Arial"/>
                <a:ea typeface="ヒラギノ角ゴ Pro W3"/>
                <a:cs typeface="+mn-cs"/>
              </a:defRPr>
            </a:lvl5pPr>
            <a:lvl6pPr marL="2286000" algn="l" defTabSz="914400">
              <a:defRPr sz="2400">
                <a:solidFill>
                  <a:schemeClr val="tx1"/>
                </a:solidFill>
                <a:latin typeface="Arial"/>
                <a:ea typeface="ヒラギノ角ゴ Pro W3"/>
                <a:cs typeface="+mn-cs"/>
              </a:defRPr>
            </a:lvl6pPr>
            <a:lvl7pPr marL="2743200" algn="l" defTabSz="914400">
              <a:defRPr sz="2400">
                <a:solidFill>
                  <a:schemeClr val="tx1"/>
                </a:solidFill>
                <a:latin typeface="Arial"/>
                <a:ea typeface="ヒラギノ角ゴ Pro W3"/>
                <a:cs typeface="+mn-cs"/>
              </a:defRPr>
            </a:lvl7pPr>
            <a:lvl8pPr marL="3200400" algn="l" defTabSz="914400">
              <a:defRPr sz="2400">
                <a:solidFill>
                  <a:schemeClr val="tx1"/>
                </a:solidFill>
                <a:latin typeface="Arial"/>
                <a:ea typeface="ヒラギノ角ゴ Pro W3"/>
                <a:cs typeface="+mn-cs"/>
              </a:defRPr>
            </a:lvl8pPr>
            <a:lvl9pPr marL="3657600" algn="l" defTabSz="914400">
              <a:defRPr sz="2400">
                <a:solidFill>
                  <a:schemeClr val="tx1"/>
                </a:solidFill>
                <a:latin typeface="Arial"/>
                <a:ea typeface="ヒラギノ角ゴ Pro W3"/>
                <a:cs typeface="+mn-cs"/>
              </a:defRPr>
            </a:lvl9pPr>
          </a:lstStyle>
          <a:p>
            <a:pPr>
              <a:defRPr/>
            </a:pPr>
            <a:r>
              <a:rPr lang="fr-FR" b="1" dirty="0">
                <a:solidFill>
                  <a:srgbClr val="D0D700"/>
                </a:solidFill>
                <a:latin typeface="Trebuchet MS"/>
              </a:rPr>
              <a:t>[</a:t>
            </a:r>
            <a:r>
              <a:rPr lang="fr-FR" b="1" dirty="0">
                <a:solidFill>
                  <a:srgbClr val="003667"/>
                </a:solidFill>
                <a:latin typeface="Trebuchet MS"/>
              </a:rPr>
              <a:t>AGS </a:t>
            </a:r>
            <a:r>
              <a:rPr lang="fr-FR" dirty="0">
                <a:solidFill>
                  <a:srgbClr val="003667"/>
                </a:solidFill>
              </a:rPr>
              <a:t>2021-07-05</a:t>
            </a:r>
            <a:r>
              <a:rPr lang="fr-FR" b="1" dirty="0">
                <a:solidFill>
                  <a:srgbClr val="D0D700"/>
                </a:solidFill>
                <a:latin typeface="Trebuchet MS"/>
              </a:rPr>
              <a:t>]</a:t>
            </a:r>
          </a:p>
        </p:txBody>
      </p:sp>
      <p:sp>
        <p:nvSpPr>
          <p:cNvPr id="3" name="Espace réservé du texte 2">
            <a:extLst>
              <a:ext uri="{FF2B5EF4-FFF2-40B4-BE49-F238E27FC236}">
                <a16:creationId xmlns:a16="http://schemas.microsoft.com/office/drawing/2014/main" id="{0AD32EE5-F85F-464A-9010-289A7F65162C}"/>
              </a:ext>
            </a:extLst>
          </p:cNvPr>
          <p:cNvSpPr>
            <a:spLocks noGrp="1"/>
          </p:cNvSpPr>
          <p:nvPr>
            <p:ph type="body" sz="quarter" idx="12"/>
          </p:nvPr>
        </p:nvSpPr>
        <p:spPr>
          <a:xfrm>
            <a:off x="251520" y="1052736"/>
            <a:ext cx="8568952" cy="4895528"/>
          </a:xfrm>
        </p:spPr>
        <p:txBody>
          <a:bodyPr/>
          <a:lstStyle/>
          <a:p>
            <a:pPr marL="0" indent="0" algn="just">
              <a:buNone/>
            </a:pPr>
            <a:r>
              <a:rPr lang="fr-FR" dirty="0"/>
              <a:t>La règle</a:t>
            </a:r>
            <a:endParaRPr lang="fr-FR" sz="1600" dirty="0"/>
          </a:p>
          <a:p>
            <a:pPr algn="just">
              <a:buFontTx/>
              <a:buChar char="-"/>
            </a:pPr>
            <a:r>
              <a:rPr lang="fr-FR" sz="1400" dirty="0"/>
              <a:t>La Commission Equipements Numériques décline la politique de soutenabilité et de réduction de l’emprunte du numérique de l’établissement. Elle accompagne les usages en sélectionnant les matériels les mieux adaptés, en s’appuyant sur des marchés inter-établissements de l’ESR (gain économique), sur la base d'</a:t>
            </a:r>
            <a:r>
              <a:rPr lang="fr-FR" sz="1400" u="sng" dirty="0">
                <a:solidFill>
                  <a:srgbClr val="0070C0"/>
                </a:solidFill>
              </a:rPr>
              <a:t>un ordinateur par personnel en y intégrant les besoins de télétravail</a:t>
            </a:r>
            <a:r>
              <a:rPr lang="fr-FR" sz="1400" dirty="0"/>
              <a:t>.</a:t>
            </a:r>
          </a:p>
          <a:p>
            <a:pPr algn="just">
              <a:buFontTx/>
              <a:buChar char="-"/>
            </a:pPr>
            <a:r>
              <a:rPr lang="fr-FR" sz="1400" dirty="0"/>
              <a:t>La CEN précise les règles de gestion, qui sont engagées par les équipes informatiques de proximité lors de la mise à disposition des matériels. Elle adresse l’ensemble des enjeux du cycle de vie des matériels (achat, affectation, jouvence, fin de vie) et favorise le réemploi des équipements entre composantes (Ressourcerie Numérique) puis lors de leur départ de l’établissement.</a:t>
            </a:r>
          </a:p>
          <a:p>
            <a:pPr algn="just">
              <a:buFontTx/>
              <a:buChar char="-"/>
            </a:pPr>
            <a:r>
              <a:rPr lang="fr-FR" sz="1400" dirty="0"/>
              <a:t>La DSIN appuie opérationnellement la CEN au bénéfice des composantes lors des campagnes annuelles de jouvence, des opérations spécifiques d’équipement (</a:t>
            </a:r>
            <a:r>
              <a:rPr lang="fr-FR" sz="1400" i="1" dirty="0"/>
              <a:t>COVID</a:t>
            </a:r>
            <a:r>
              <a:rPr lang="fr-FR" sz="1400" dirty="0"/>
              <a:t>), …</a:t>
            </a:r>
          </a:p>
          <a:p>
            <a:pPr marL="0" indent="0" algn="just">
              <a:buNone/>
            </a:pPr>
            <a:r>
              <a:rPr lang="fr-FR" dirty="0"/>
              <a:t>L’équipement type					 </a:t>
            </a:r>
          </a:p>
          <a:p>
            <a:pPr marL="0" indent="0" algn="just">
              <a:buNone/>
            </a:pPr>
            <a:r>
              <a:rPr lang="fr-FR" dirty="0"/>
              <a:t>	 											</a:t>
            </a:r>
            <a:r>
              <a:rPr lang="fr-FR" sz="1400" dirty="0"/>
              <a:t>+ 1 900 unités en 18 mois sur l’UN</a:t>
            </a:r>
          </a:p>
          <a:p>
            <a:pPr marL="0" indent="0" algn="just">
              <a:spcBef>
                <a:spcPts val="500"/>
              </a:spcBef>
              <a:buNone/>
            </a:pPr>
            <a:r>
              <a:rPr lang="fr-FR" sz="1400" dirty="0"/>
              <a:t>		 										   Plus de 90% des BIATSS équipés</a:t>
            </a:r>
          </a:p>
          <a:p>
            <a:pPr marL="0" indent="0" algn="just">
              <a:spcBef>
                <a:spcPts val="500"/>
              </a:spcBef>
              <a:buNone/>
            </a:pPr>
            <a:r>
              <a:rPr lang="fr-FR" sz="1400" dirty="0"/>
              <a:t>													  Quelques unités en stock</a:t>
            </a:r>
            <a:r>
              <a:rPr lang="fr-FR" sz="1600" dirty="0"/>
              <a:t>		   Avant COVID 				      Maintenant</a:t>
            </a:r>
            <a:endParaRPr lang="fr-FR" sz="1000" dirty="0"/>
          </a:p>
        </p:txBody>
      </p:sp>
      <p:pic>
        <p:nvPicPr>
          <p:cNvPr id="7" name="Image 6">
            <a:extLst>
              <a:ext uri="{FF2B5EF4-FFF2-40B4-BE49-F238E27FC236}">
                <a16:creationId xmlns:a16="http://schemas.microsoft.com/office/drawing/2014/main" id="{8BF588F0-C15F-4E77-BE9A-8ED1C1DA2D75}"/>
              </a:ext>
            </a:extLst>
          </p:cNvPr>
          <p:cNvPicPr>
            <a:picLocks noChangeAspect="1"/>
          </p:cNvPicPr>
          <p:nvPr/>
        </p:nvPicPr>
        <p:blipFill>
          <a:blip r:embed="rId3"/>
          <a:stretch>
            <a:fillRect/>
          </a:stretch>
        </p:blipFill>
        <p:spPr bwMode="auto">
          <a:xfrm>
            <a:off x="4144410" y="4869160"/>
            <a:ext cx="1601996" cy="1063430"/>
          </a:xfrm>
          <a:prstGeom prst="rect">
            <a:avLst/>
          </a:prstGeom>
        </p:spPr>
      </p:pic>
      <p:cxnSp>
        <p:nvCxnSpPr>
          <p:cNvPr id="8" name="Connecteur droit 7">
            <a:extLst>
              <a:ext uri="{FF2B5EF4-FFF2-40B4-BE49-F238E27FC236}">
                <a16:creationId xmlns:a16="http://schemas.microsoft.com/office/drawing/2014/main" id="{17196B7F-39F6-460B-9C84-0973E1857BAA}"/>
              </a:ext>
            </a:extLst>
          </p:cNvPr>
          <p:cNvCxnSpPr>
            <a:cxnSpLocks/>
          </p:cNvCxnSpPr>
          <p:nvPr/>
        </p:nvCxnSpPr>
        <p:spPr bwMode="auto">
          <a:xfrm>
            <a:off x="683568" y="4976588"/>
            <a:ext cx="1665101" cy="1101124"/>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9" name="Connecteur droit 8">
            <a:extLst>
              <a:ext uri="{FF2B5EF4-FFF2-40B4-BE49-F238E27FC236}">
                <a16:creationId xmlns:a16="http://schemas.microsoft.com/office/drawing/2014/main" id="{883C3CA4-E43A-4588-9F0F-AF0D2091E6F8}"/>
              </a:ext>
            </a:extLst>
          </p:cNvPr>
          <p:cNvCxnSpPr>
            <a:cxnSpLocks/>
          </p:cNvCxnSpPr>
          <p:nvPr/>
        </p:nvCxnSpPr>
        <p:spPr bwMode="auto">
          <a:xfrm flipV="1">
            <a:off x="721655" y="5014281"/>
            <a:ext cx="1678871" cy="1063431"/>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sp>
        <p:nvSpPr>
          <p:cNvPr id="14" name="Flèche : droite 13">
            <a:extLst>
              <a:ext uri="{FF2B5EF4-FFF2-40B4-BE49-F238E27FC236}">
                <a16:creationId xmlns:a16="http://schemas.microsoft.com/office/drawing/2014/main" id="{48017295-B6A1-4366-A55C-B545DC3E7361}"/>
              </a:ext>
            </a:extLst>
          </p:cNvPr>
          <p:cNvSpPr/>
          <p:nvPr/>
        </p:nvSpPr>
        <p:spPr bwMode="auto">
          <a:xfrm>
            <a:off x="2579375" y="5358797"/>
            <a:ext cx="1598664" cy="216024"/>
          </a:xfrm>
          <a:prstGeom prst="rightArrow">
            <a:avLst/>
          </a:prstGeom>
          <a:solidFill>
            <a:srgbClr val="92D05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293953313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4" name="Espace réservé du texte 1"/>
          <p:cNvSpPr>
            <a:spLocks noGrp="1"/>
          </p:cNvSpPr>
          <p:nvPr>
            <p:ph type="body" sz="quarter" idx="11"/>
          </p:nvPr>
        </p:nvSpPr>
        <p:spPr bwMode="auto"/>
        <p:txBody>
          <a:bodyPr/>
          <a:lstStyle/>
          <a:p>
            <a:pPr algn="just"/>
            <a:r>
              <a:rPr lang="fr-FR" dirty="0"/>
              <a:t>L’équipement d’un personnel c’est quoi ?</a:t>
            </a:r>
          </a:p>
        </p:txBody>
      </p:sp>
      <p:sp>
        <p:nvSpPr>
          <p:cNvPr id="6" name="Espace réservé du pied de page 4"/>
          <p:cNvSpPr>
            <a:spLocks/>
          </p:cNvSpPr>
          <p:nvPr/>
        </p:nvSpPr>
        <p:spPr bwMode="auto">
          <a:xfrm>
            <a:off x="0" y="6356350"/>
            <a:ext cx="9144000" cy="365125"/>
          </a:xfrm>
          <a:prstGeom prst="rect">
            <a:avLst/>
          </a:prstGeom>
        </p:spPr>
        <p:txBody>
          <a:bodyPr vert="horz" lIns="91440" tIns="45720" rIns="91440" bIns="45720" rtlCol="0" anchor="ctr"/>
          <a:lstStyle>
            <a:defPPr>
              <a:defRPr lang="fr-FR"/>
            </a:defPPr>
            <a:lvl1pPr algn="ctr">
              <a:spcBef>
                <a:spcPts val="0"/>
              </a:spcBef>
              <a:spcAft>
                <a:spcPts val="0"/>
              </a:spcAft>
              <a:defRPr sz="1200">
                <a:solidFill>
                  <a:schemeClr val="tx1">
                    <a:tint val="75000"/>
                  </a:schemeClr>
                </a:solidFill>
                <a:latin typeface="Arial"/>
                <a:ea typeface="ヒラギノ角ゴ Pro W3"/>
                <a:cs typeface="ヒラギノ角ゴ Pro W3"/>
              </a:defRPr>
            </a:lvl1pPr>
            <a:lvl2pPr marL="457200" algn="l">
              <a:spcBef>
                <a:spcPts val="0"/>
              </a:spcBef>
              <a:spcAft>
                <a:spcPts val="0"/>
              </a:spcAft>
              <a:defRPr sz="2400">
                <a:solidFill>
                  <a:schemeClr val="tx1"/>
                </a:solidFill>
                <a:latin typeface="Arial"/>
                <a:ea typeface="ヒラギノ角ゴ Pro W3"/>
                <a:cs typeface="+mn-cs"/>
              </a:defRPr>
            </a:lvl2pPr>
            <a:lvl3pPr marL="914400" algn="l">
              <a:spcBef>
                <a:spcPts val="0"/>
              </a:spcBef>
              <a:spcAft>
                <a:spcPts val="0"/>
              </a:spcAft>
              <a:defRPr sz="2400">
                <a:solidFill>
                  <a:schemeClr val="tx1"/>
                </a:solidFill>
                <a:latin typeface="Arial"/>
                <a:ea typeface="ヒラギノ角ゴ Pro W3"/>
                <a:cs typeface="+mn-cs"/>
              </a:defRPr>
            </a:lvl3pPr>
            <a:lvl4pPr marL="1371600" algn="l">
              <a:spcBef>
                <a:spcPts val="0"/>
              </a:spcBef>
              <a:spcAft>
                <a:spcPts val="0"/>
              </a:spcAft>
              <a:defRPr sz="2400">
                <a:solidFill>
                  <a:schemeClr val="tx1"/>
                </a:solidFill>
                <a:latin typeface="Arial"/>
                <a:ea typeface="ヒラギノ角ゴ Pro W3"/>
                <a:cs typeface="+mn-cs"/>
              </a:defRPr>
            </a:lvl4pPr>
            <a:lvl5pPr marL="1828800" algn="l">
              <a:spcBef>
                <a:spcPts val="0"/>
              </a:spcBef>
              <a:spcAft>
                <a:spcPts val="0"/>
              </a:spcAft>
              <a:defRPr sz="2400">
                <a:solidFill>
                  <a:schemeClr val="tx1"/>
                </a:solidFill>
                <a:latin typeface="Arial"/>
                <a:ea typeface="ヒラギノ角ゴ Pro W3"/>
                <a:cs typeface="+mn-cs"/>
              </a:defRPr>
            </a:lvl5pPr>
            <a:lvl6pPr marL="2286000" algn="l" defTabSz="914400">
              <a:defRPr sz="2400">
                <a:solidFill>
                  <a:schemeClr val="tx1"/>
                </a:solidFill>
                <a:latin typeface="Arial"/>
                <a:ea typeface="ヒラギノ角ゴ Pro W3"/>
                <a:cs typeface="+mn-cs"/>
              </a:defRPr>
            </a:lvl6pPr>
            <a:lvl7pPr marL="2743200" algn="l" defTabSz="914400">
              <a:defRPr sz="2400">
                <a:solidFill>
                  <a:schemeClr val="tx1"/>
                </a:solidFill>
                <a:latin typeface="Arial"/>
                <a:ea typeface="ヒラギノ角ゴ Pro W3"/>
                <a:cs typeface="+mn-cs"/>
              </a:defRPr>
            </a:lvl7pPr>
            <a:lvl8pPr marL="3200400" algn="l" defTabSz="914400">
              <a:defRPr sz="2400">
                <a:solidFill>
                  <a:schemeClr val="tx1"/>
                </a:solidFill>
                <a:latin typeface="Arial"/>
                <a:ea typeface="ヒラギノ角ゴ Pro W3"/>
                <a:cs typeface="+mn-cs"/>
              </a:defRPr>
            </a:lvl8pPr>
            <a:lvl9pPr marL="3657600" algn="l" defTabSz="914400">
              <a:defRPr sz="2400">
                <a:solidFill>
                  <a:schemeClr val="tx1"/>
                </a:solidFill>
                <a:latin typeface="Arial"/>
                <a:ea typeface="ヒラギノ角ゴ Pro W3"/>
                <a:cs typeface="+mn-cs"/>
              </a:defRPr>
            </a:lvl9pPr>
          </a:lstStyle>
          <a:p>
            <a:pPr>
              <a:defRPr/>
            </a:pPr>
            <a:r>
              <a:rPr lang="fr-FR" b="1" dirty="0">
                <a:solidFill>
                  <a:srgbClr val="D0D700"/>
                </a:solidFill>
                <a:latin typeface="Trebuchet MS"/>
              </a:rPr>
              <a:t>[</a:t>
            </a:r>
            <a:r>
              <a:rPr lang="fr-FR" b="1" dirty="0">
                <a:solidFill>
                  <a:srgbClr val="003667"/>
                </a:solidFill>
                <a:latin typeface="Trebuchet MS"/>
              </a:rPr>
              <a:t>AGS </a:t>
            </a:r>
            <a:r>
              <a:rPr lang="fr-FR" dirty="0">
                <a:solidFill>
                  <a:srgbClr val="003667"/>
                </a:solidFill>
              </a:rPr>
              <a:t>2021-07-05</a:t>
            </a:r>
            <a:r>
              <a:rPr lang="fr-FR" b="1" dirty="0">
                <a:solidFill>
                  <a:srgbClr val="D0D700"/>
                </a:solidFill>
                <a:latin typeface="Trebuchet MS"/>
              </a:rPr>
              <a:t>]</a:t>
            </a:r>
          </a:p>
        </p:txBody>
      </p:sp>
      <p:cxnSp>
        <p:nvCxnSpPr>
          <p:cNvPr id="20" name="Connecteur droit 19">
            <a:extLst>
              <a:ext uri="{FF2B5EF4-FFF2-40B4-BE49-F238E27FC236}">
                <a16:creationId xmlns:a16="http://schemas.microsoft.com/office/drawing/2014/main" id="{595FD63E-7541-430E-A517-C3FA67779CB8}"/>
              </a:ext>
            </a:extLst>
          </p:cNvPr>
          <p:cNvCxnSpPr>
            <a:cxnSpLocks/>
          </p:cNvCxnSpPr>
          <p:nvPr/>
        </p:nvCxnSpPr>
        <p:spPr bwMode="auto">
          <a:xfrm flipH="1">
            <a:off x="372031" y="3212976"/>
            <a:ext cx="8448441" cy="1531"/>
          </a:xfrm>
          <a:prstGeom prst="line">
            <a:avLst/>
          </a:prstGeom>
        </p:spPr>
        <p:style>
          <a:lnRef idx="2">
            <a:schemeClr val="accent1"/>
          </a:lnRef>
          <a:fillRef idx="0">
            <a:schemeClr val="accent1"/>
          </a:fillRef>
          <a:effectRef idx="1">
            <a:schemeClr val="accent1"/>
          </a:effectRef>
          <a:fontRef idx="minor">
            <a:schemeClr val="tx1"/>
          </a:fontRef>
        </p:style>
      </p:cxnSp>
      <p:sp>
        <p:nvSpPr>
          <p:cNvPr id="21" name="ZoneTexte 20">
            <a:extLst>
              <a:ext uri="{FF2B5EF4-FFF2-40B4-BE49-F238E27FC236}">
                <a16:creationId xmlns:a16="http://schemas.microsoft.com/office/drawing/2014/main" id="{C9361678-1D02-4077-ABFC-584AE4C6CEAA}"/>
              </a:ext>
            </a:extLst>
          </p:cNvPr>
          <p:cNvSpPr txBox="1"/>
          <p:nvPr/>
        </p:nvSpPr>
        <p:spPr bwMode="auto">
          <a:xfrm>
            <a:off x="1403648" y="3349871"/>
            <a:ext cx="6408712" cy="461665"/>
          </a:xfrm>
          <a:prstGeom prst="rect">
            <a:avLst/>
          </a:prstGeom>
          <a:noFill/>
        </p:spPr>
        <p:txBody>
          <a:bodyPr wrap="square" rtlCol="0">
            <a:spAutoFit/>
          </a:bodyPr>
          <a:lstStyle/>
          <a:p>
            <a:r>
              <a:rPr lang="fr-FR" dirty="0"/>
              <a:t>Un équipement qui reste en place au Bureau </a:t>
            </a:r>
          </a:p>
        </p:txBody>
      </p:sp>
      <p:sp>
        <p:nvSpPr>
          <p:cNvPr id="26" name="ZoneTexte 25">
            <a:extLst>
              <a:ext uri="{FF2B5EF4-FFF2-40B4-BE49-F238E27FC236}">
                <a16:creationId xmlns:a16="http://schemas.microsoft.com/office/drawing/2014/main" id="{84B515C4-BDDC-4D42-8A13-269D37F3A3B2}"/>
              </a:ext>
            </a:extLst>
          </p:cNvPr>
          <p:cNvSpPr txBox="1"/>
          <p:nvPr/>
        </p:nvSpPr>
        <p:spPr>
          <a:xfrm>
            <a:off x="104323" y="1733424"/>
            <a:ext cx="1874231" cy="738664"/>
          </a:xfrm>
          <a:prstGeom prst="rect">
            <a:avLst/>
          </a:prstGeom>
          <a:noFill/>
        </p:spPr>
        <p:txBody>
          <a:bodyPr wrap="none" rtlCol="0">
            <a:spAutoFit/>
          </a:bodyPr>
          <a:lstStyle/>
          <a:p>
            <a:r>
              <a:rPr lang="fr-FR" sz="1400" dirty="0"/>
              <a:t>1 Ordinateur portable</a:t>
            </a:r>
          </a:p>
          <a:p>
            <a:r>
              <a:rPr lang="fr-FR" sz="1400" dirty="0"/>
              <a:t>1 Bagagerie</a:t>
            </a:r>
          </a:p>
          <a:p>
            <a:r>
              <a:rPr lang="fr-FR" sz="1400" dirty="0"/>
              <a:t>1 Casque</a:t>
            </a:r>
          </a:p>
        </p:txBody>
      </p:sp>
      <p:sp>
        <p:nvSpPr>
          <p:cNvPr id="27" name="ZoneTexte 26">
            <a:extLst>
              <a:ext uri="{FF2B5EF4-FFF2-40B4-BE49-F238E27FC236}">
                <a16:creationId xmlns:a16="http://schemas.microsoft.com/office/drawing/2014/main" id="{F33551A2-8C45-4A22-91B8-FF210C56F731}"/>
              </a:ext>
            </a:extLst>
          </p:cNvPr>
          <p:cNvSpPr txBox="1"/>
          <p:nvPr/>
        </p:nvSpPr>
        <p:spPr bwMode="auto">
          <a:xfrm>
            <a:off x="168722" y="4251933"/>
            <a:ext cx="3139001" cy="2031325"/>
          </a:xfrm>
          <a:prstGeom prst="rect">
            <a:avLst/>
          </a:prstGeom>
          <a:noFill/>
        </p:spPr>
        <p:txBody>
          <a:bodyPr wrap="none" rtlCol="0">
            <a:spAutoFit/>
          </a:bodyPr>
          <a:lstStyle/>
          <a:p>
            <a:r>
              <a:rPr lang="fr-FR" sz="1400" dirty="0"/>
              <a:t>1 Ecran </a:t>
            </a:r>
            <a:r>
              <a:rPr lang="fr-FR" sz="1400" i="1" dirty="0"/>
              <a:t>(22 à 24 Pouces)</a:t>
            </a:r>
          </a:p>
          <a:p>
            <a:r>
              <a:rPr lang="fr-FR" sz="1400" dirty="0"/>
              <a:t>1 Station d’accueil</a:t>
            </a:r>
          </a:p>
          <a:p>
            <a:r>
              <a:rPr lang="fr-FR" sz="1400" dirty="0"/>
              <a:t>1 Clavier filaire</a:t>
            </a:r>
          </a:p>
          <a:p>
            <a:r>
              <a:rPr lang="fr-FR" sz="1400" dirty="0"/>
              <a:t>1 Souris filaire</a:t>
            </a:r>
          </a:p>
          <a:p>
            <a:endParaRPr lang="fr-FR" sz="1400" dirty="0"/>
          </a:p>
          <a:p>
            <a:r>
              <a:rPr lang="fr-FR" sz="1400" dirty="0"/>
              <a:t>+</a:t>
            </a:r>
          </a:p>
          <a:p>
            <a:endParaRPr lang="fr-FR" sz="1400" dirty="0"/>
          </a:p>
          <a:p>
            <a:r>
              <a:rPr lang="fr-FR" sz="1400" i="1" dirty="0"/>
              <a:t>2eme écran en fonction des missions</a:t>
            </a:r>
          </a:p>
          <a:p>
            <a:endParaRPr lang="fr-FR" sz="1400" dirty="0"/>
          </a:p>
        </p:txBody>
      </p:sp>
      <p:sp>
        <p:nvSpPr>
          <p:cNvPr id="35" name="ZoneTexte 34">
            <a:extLst>
              <a:ext uri="{FF2B5EF4-FFF2-40B4-BE49-F238E27FC236}">
                <a16:creationId xmlns:a16="http://schemas.microsoft.com/office/drawing/2014/main" id="{14CCCFDB-B184-465E-9CBF-21C8B9111B8A}"/>
              </a:ext>
            </a:extLst>
          </p:cNvPr>
          <p:cNvSpPr txBox="1"/>
          <p:nvPr/>
        </p:nvSpPr>
        <p:spPr bwMode="auto">
          <a:xfrm>
            <a:off x="1554678" y="989637"/>
            <a:ext cx="5941239" cy="830997"/>
          </a:xfrm>
          <a:prstGeom prst="rect">
            <a:avLst/>
          </a:prstGeom>
          <a:noFill/>
        </p:spPr>
        <p:txBody>
          <a:bodyPr wrap="square" rtlCol="0">
            <a:spAutoFit/>
          </a:bodyPr>
          <a:lstStyle/>
          <a:p>
            <a:pPr algn="ctr"/>
            <a:r>
              <a:rPr lang="fr-FR" dirty="0"/>
              <a:t>Un équipement qui me suit en fonction du lieu d’exercice de mon activité</a:t>
            </a:r>
          </a:p>
        </p:txBody>
      </p:sp>
      <p:grpSp>
        <p:nvGrpSpPr>
          <p:cNvPr id="2" name="Groupe 1">
            <a:extLst>
              <a:ext uri="{FF2B5EF4-FFF2-40B4-BE49-F238E27FC236}">
                <a16:creationId xmlns:a16="http://schemas.microsoft.com/office/drawing/2014/main" id="{AEA55768-C99F-4661-8B36-4D146B5D5FE2}"/>
              </a:ext>
            </a:extLst>
          </p:cNvPr>
          <p:cNvGrpSpPr/>
          <p:nvPr/>
        </p:nvGrpSpPr>
        <p:grpSpPr>
          <a:xfrm>
            <a:off x="2279113" y="1696598"/>
            <a:ext cx="5911336" cy="1387085"/>
            <a:chOff x="2279113" y="1696598"/>
            <a:chExt cx="5911336" cy="1387085"/>
          </a:xfrm>
        </p:grpSpPr>
        <p:pic>
          <p:nvPicPr>
            <p:cNvPr id="22" name="Image 21">
              <a:extLst>
                <a:ext uri="{FF2B5EF4-FFF2-40B4-BE49-F238E27FC236}">
                  <a16:creationId xmlns:a16="http://schemas.microsoft.com/office/drawing/2014/main" id="{A2DBF843-994D-475D-8922-60AD0D923386}"/>
                </a:ext>
              </a:extLst>
            </p:cNvPr>
            <p:cNvPicPr>
              <a:picLocks noChangeAspect="1"/>
            </p:cNvPicPr>
            <p:nvPr/>
          </p:nvPicPr>
          <p:blipFill>
            <a:blip r:embed="rId2"/>
            <a:stretch>
              <a:fillRect/>
            </a:stretch>
          </p:blipFill>
          <p:spPr>
            <a:xfrm>
              <a:off x="3912821" y="1791297"/>
              <a:ext cx="1710511" cy="1292386"/>
            </a:xfrm>
            <a:prstGeom prst="rect">
              <a:avLst/>
            </a:prstGeom>
          </p:spPr>
        </p:pic>
        <p:pic>
          <p:nvPicPr>
            <p:cNvPr id="18" name="Image 17">
              <a:extLst>
                <a:ext uri="{FF2B5EF4-FFF2-40B4-BE49-F238E27FC236}">
                  <a16:creationId xmlns:a16="http://schemas.microsoft.com/office/drawing/2014/main" id="{3B1E9723-6190-4FEC-B339-E0B0C158861F}"/>
                </a:ext>
              </a:extLst>
            </p:cNvPr>
            <p:cNvPicPr>
              <a:picLocks noChangeAspect="1"/>
            </p:cNvPicPr>
            <p:nvPr/>
          </p:nvPicPr>
          <p:blipFill>
            <a:blip r:embed="rId3"/>
            <a:stretch>
              <a:fillRect/>
            </a:stretch>
          </p:blipFill>
          <p:spPr bwMode="auto">
            <a:xfrm>
              <a:off x="2279113" y="1696598"/>
              <a:ext cx="2045369" cy="1357748"/>
            </a:xfrm>
            <a:prstGeom prst="rect">
              <a:avLst/>
            </a:prstGeom>
          </p:spPr>
        </p:pic>
        <p:pic>
          <p:nvPicPr>
            <p:cNvPr id="19" name="Image 18">
              <a:extLst>
                <a:ext uri="{FF2B5EF4-FFF2-40B4-BE49-F238E27FC236}">
                  <a16:creationId xmlns:a16="http://schemas.microsoft.com/office/drawing/2014/main" id="{29FA635D-3659-4EA9-AED4-C3E922BC3D53}"/>
                </a:ext>
              </a:extLst>
            </p:cNvPr>
            <p:cNvPicPr>
              <a:picLocks noChangeAspect="1"/>
            </p:cNvPicPr>
            <p:nvPr/>
          </p:nvPicPr>
          <p:blipFill>
            <a:blip r:embed="rId4"/>
            <a:stretch>
              <a:fillRect/>
            </a:stretch>
          </p:blipFill>
          <p:spPr bwMode="auto">
            <a:xfrm>
              <a:off x="5436096" y="1771480"/>
              <a:ext cx="1224136" cy="1312203"/>
            </a:xfrm>
            <a:prstGeom prst="rect">
              <a:avLst/>
            </a:prstGeom>
          </p:spPr>
        </p:pic>
        <p:pic>
          <p:nvPicPr>
            <p:cNvPr id="23" name="Image 22">
              <a:extLst>
                <a:ext uri="{FF2B5EF4-FFF2-40B4-BE49-F238E27FC236}">
                  <a16:creationId xmlns:a16="http://schemas.microsoft.com/office/drawing/2014/main" id="{417B43D7-E572-49D8-840E-D5CB978A6703}"/>
                </a:ext>
              </a:extLst>
            </p:cNvPr>
            <p:cNvPicPr>
              <a:picLocks noChangeAspect="1"/>
            </p:cNvPicPr>
            <p:nvPr/>
          </p:nvPicPr>
          <p:blipFill>
            <a:blip r:embed="rId5"/>
            <a:stretch>
              <a:fillRect/>
            </a:stretch>
          </p:blipFill>
          <p:spPr bwMode="auto">
            <a:xfrm>
              <a:off x="6911836" y="2166643"/>
              <a:ext cx="475348" cy="475348"/>
            </a:xfrm>
            <a:prstGeom prst="rect">
              <a:avLst/>
            </a:prstGeom>
          </p:spPr>
        </p:pic>
        <p:sp>
          <p:nvSpPr>
            <p:cNvPr id="24" name="ZoneTexte 23">
              <a:extLst>
                <a:ext uri="{FF2B5EF4-FFF2-40B4-BE49-F238E27FC236}">
                  <a16:creationId xmlns:a16="http://schemas.microsoft.com/office/drawing/2014/main" id="{2CCB359C-8479-4B64-9FD2-811E434CB456}"/>
                </a:ext>
              </a:extLst>
            </p:cNvPr>
            <p:cNvSpPr txBox="1"/>
            <p:nvPr/>
          </p:nvSpPr>
          <p:spPr bwMode="auto">
            <a:xfrm>
              <a:off x="6583919" y="2609450"/>
              <a:ext cx="1606530" cy="338554"/>
            </a:xfrm>
            <a:prstGeom prst="rect">
              <a:avLst/>
            </a:prstGeom>
            <a:noFill/>
          </p:spPr>
          <p:txBody>
            <a:bodyPr wrap="square" rtlCol="0">
              <a:spAutoFit/>
            </a:bodyPr>
            <a:lstStyle/>
            <a:p>
              <a:r>
                <a:rPr lang="fr-FR" sz="1600" dirty="0">
                  <a:solidFill>
                    <a:srgbClr val="005A9E"/>
                  </a:solidFill>
                </a:rPr>
                <a:t>UN Phone</a:t>
              </a:r>
            </a:p>
          </p:txBody>
        </p:sp>
      </p:grpSp>
      <p:grpSp>
        <p:nvGrpSpPr>
          <p:cNvPr id="40" name="Groupe 39">
            <a:extLst>
              <a:ext uri="{FF2B5EF4-FFF2-40B4-BE49-F238E27FC236}">
                <a16:creationId xmlns:a16="http://schemas.microsoft.com/office/drawing/2014/main" id="{011BEFB6-3A57-493E-B430-7F766D6A6931}"/>
              </a:ext>
            </a:extLst>
          </p:cNvPr>
          <p:cNvGrpSpPr/>
          <p:nvPr/>
        </p:nvGrpSpPr>
        <p:grpSpPr>
          <a:xfrm>
            <a:off x="2249926" y="4015019"/>
            <a:ext cx="4122274" cy="1700491"/>
            <a:chOff x="2249926" y="4015019"/>
            <a:chExt cx="4122274" cy="1700491"/>
          </a:xfrm>
        </p:grpSpPr>
        <p:pic>
          <p:nvPicPr>
            <p:cNvPr id="41" name="Image 40">
              <a:extLst>
                <a:ext uri="{FF2B5EF4-FFF2-40B4-BE49-F238E27FC236}">
                  <a16:creationId xmlns:a16="http://schemas.microsoft.com/office/drawing/2014/main" id="{807919A7-3A71-4668-B917-365AA2952B78}"/>
                </a:ext>
              </a:extLst>
            </p:cNvPr>
            <p:cNvPicPr>
              <a:picLocks noChangeAspect="1"/>
            </p:cNvPicPr>
            <p:nvPr/>
          </p:nvPicPr>
          <p:blipFill>
            <a:blip r:embed="rId6"/>
            <a:stretch>
              <a:fillRect/>
            </a:stretch>
          </p:blipFill>
          <p:spPr bwMode="auto">
            <a:xfrm>
              <a:off x="4667893" y="4021979"/>
              <a:ext cx="1704307" cy="1275408"/>
            </a:xfrm>
            <a:prstGeom prst="rect">
              <a:avLst/>
            </a:prstGeom>
          </p:spPr>
        </p:pic>
        <p:grpSp>
          <p:nvGrpSpPr>
            <p:cNvPr id="42" name="Groupe 41">
              <a:extLst>
                <a:ext uri="{FF2B5EF4-FFF2-40B4-BE49-F238E27FC236}">
                  <a16:creationId xmlns:a16="http://schemas.microsoft.com/office/drawing/2014/main" id="{210F1797-CA3F-46D8-91B3-380C93FB56E9}"/>
                </a:ext>
              </a:extLst>
            </p:cNvPr>
            <p:cNvGrpSpPr/>
            <p:nvPr/>
          </p:nvGrpSpPr>
          <p:grpSpPr>
            <a:xfrm>
              <a:off x="2249926" y="4015019"/>
              <a:ext cx="4033434" cy="1700491"/>
              <a:chOff x="2249926" y="4015019"/>
              <a:chExt cx="4033434" cy="1700491"/>
            </a:xfrm>
          </p:grpSpPr>
          <p:pic>
            <p:nvPicPr>
              <p:cNvPr id="43" name="Image 42">
                <a:extLst>
                  <a:ext uri="{FF2B5EF4-FFF2-40B4-BE49-F238E27FC236}">
                    <a16:creationId xmlns:a16="http://schemas.microsoft.com/office/drawing/2014/main" id="{78ABD165-7D4D-4C31-85E4-D1A8B5BA6573}"/>
                  </a:ext>
                </a:extLst>
              </p:cNvPr>
              <p:cNvPicPr>
                <a:picLocks noChangeAspect="1"/>
              </p:cNvPicPr>
              <p:nvPr/>
            </p:nvPicPr>
            <p:blipFill>
              <a:blip r:embed="rId7"/>
              <a:stretch>
                <a:fillRect/>
              </a:stretch>
            </p:blipFill>
            <p:spPr bwMode="auto">
              <a:xfrm>
                <a:off x="3857600" y="5229200"/>
                <a:ext cx="1434480" cy="486310"/>
              </a:xfrm>
              <a:prstGeom prst="rect">
                <a:avLst/>
              </a:prstGeom>
            </p:spPr>
          </p:pic>
          <p:pic>
            <p:nvPicPr>
              <p:cNvPr id="44" name="Image 43">
                <a:extLst>
                  <a:ext uri="{FF2B5EF4-FFF2-40B4-BE49-F238E27FC236}">
                    <a16:creationId xmlns:a16="http://schemas.microsoft.com/office/drawing/2014/main" id="{C93DD02F-4CBB-439E-8AE2-923E844D8D97}"/>
                  </a:ext>
                </a:extLst>
              </p:cNvPr>
              <p:cNvPicPr>
                <a:picLocks noChangeAspect="1"/>
              </p:cNvPicPr>
              <p:nvPr/>
            </p:nvPicPr>
            <p:blipFill>
              <a:blip r:embed="rId6"/>
              <a:stretch>
                <a:fillRect/>
              </a:stretch>
            </p:blipFill>
            <p:spPr bwMode="auto">
              <a:xfrm>
                <a:off x="2713172" y="4015019"/>
                <a:ext cx="1704307" cy="1275408"/>
              </a:xfrm>
              <a:prstGeom prst="rect">
                <a:avLst/>
              </a:prstGeom>
            </p:spPr>
          </p:pic>
          <p:pic>
            <p:nvPicPr>
              <p:cNvPr id="45" name="Image 44">
                <a:extLst>
                  <a:ext uri="{FF2B5EF4-FFF2-40B4-BE49-F238E27FC236}">
                    <a16:creationId xmlns:a16="http://schemas.microsoft.com/office/drawing/2014/main" id="{2D5A546F-4468-4604-A522-F4829F5090EC}"/>
                  </a:ext>
                </a:extLst>
              </p:cNvPr>
              <p:cNvPicPr>
                <a:picLocks noChangeAspect="1"/>
              </p:cNvPicPr>
              <p:nvPr/>
            </p:nvPicPr>
            <p:blipFill>
              <a:blip r:embed="rId8"/>
              <a:stretch>
                <a:fillRect/>
              </a:stretch>
            </p:blipFill>
            <p:spPr bwMode="auto">
              <a:xfrm>
                <a:off x="2249926" y="5146550"/>
                <a:ext cx="918413" cy="507700"/>
              </a:xfrm>
              <a:prstGeom prst="rect">
                <a:avLst/>
              </a:prstGeom>
            </p:spPr>
          </p:pic>
          <p:sp>
            <p:nvSpPr>
              <p:cNvPr id="46" name="ZoneTexte 45">
                <a:extLst>
                  <a:ext uri="{FF2B5EF4-FFF2-40B4-BE49-F238E27FC236}">
                    <a16:creationId xmlns:a16="http://schemas.microsoft.com/office/drawing/2014/main" id="{B971C05A-C9DF-4DBC-B847-65018DFDDEFF}"/>
                  </a:ext>
                </a:extLst>
              </p:cNvPr>
              <p:cNvSpPr txBox="1"/>
              <p:nvPr/>
            </p:nvSpPr>
            <p:spPr bwMode="auto">
              <a:xfrm>
                <a:off x="4768077" y="4291199"/>
                <a:ext cx="1503938" cy="461665"/>
              </a:xfrm>
              <a:prstGeom prst="rect">
                <a:avLst/>
              </a:prstGeom>
              <a:noFill/>
            </p:spPr>
            <p:txBody>
              <a:bodyPr wrap="none" rtlCol="0">
                <a:spAutoFit/>
              </a:bodyPr>
              <a:lstStyle/>
              <a:p>
                <a:r>
                  <a:rPr lang="fr-FR" dirty="0">
                    <a:solidFill>
                      <a:schemeClr val="accent5">
                        <a:lumMod val="40000"/>
                        <a:lumOff val="60000"/>
                      </a:schemeClr>
                    </a:solidFill>
                  </a:rPr>
                  <a:t>Optionnel</a:t>
                </a:r>
              </a:p>
            </p:txBody>
          </p:sp>
          <p:pic>
            <p:nvPicPr>
              <p:cNvPr id="47" name="Image 46">
                <a:extLst>
                  <a:ext uri="{FF2B5EF4-FFF2-40B4-BE49-F238E27FC236}">
                    <a16:creationId xmlns:a16="http://schemas.microsoft.com/office/drawing/2014/main" id="{63C9F43D-6512-463A-953A-1B75A606F319}"/>
                  </a:ext>
                </a:extLst>
              </p:cNvPr>
              <p:cNvPicPr>
                <a:picLocks noChangeAspect="1"/>
              </p:cNvPicPr>
              <p:nvPr/>
            </p:nvPicPr>
            <p:blipFill>
              <a:blip r:embed="rId9"/>
              <a:stretch>
                <a:fillRect/>
              </a:stretch>
            </p:blipFill>
            <p:spPr bwMode="auto">
              <a:xfrm>
                <a:off x="5734839" y="5383285"/>
                <a:ext cx="548521" cy="270956"/>
              </a:xfrm>
              <a:prstGeom prst="rect">
                <a:avLst/>
              </a:prstGeom>
            </p:spPr>
          </p:pic>
        </p:grpSp>
      </p:grpSp>
    </p:spTree>
    <p:extLst>
      <p:ext uri="{BB962C8B-B14F-4D97-AF65-F5344CB8AC3E}">
        <p14:creationId xmlns:p14="http://schemas.microsoft.com/office/powerpoint/2010/main" val="341677201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pic>
        <p:nvPicPr>
          <p:cNvPr id="29" name="Image 28">
            <a:extLst>
              <a:ext uri="{FF2B5EF4-FFF2-40B4-BE49-F238E27FC236}">
                <a16:creationId xmlns:a16="http://schemas.microsoft.com/office/drawing/2014/main" id="{91E127C5-768E-4813-9BC1-2669E3036049}"/>
              </a:ext>
            </a:extLst>
          </p:cNvPr>
          <p:cNvPicPr>
            <a:picLocks noChangeAspect="1"/>
          </p:cNvPicPr>
          <p:nvPr/>
        </p:nvPicPr>
        <p:blipFill>
          <a:blip r:embed="rId2"/>
          <a:stretch>
            <a:fillRect/>
          </a:stretch>
        </p:blipFill>
        <p:spPr>
          <a:xfrm>
            <a:off x="1628969" y="4021979"/>
            <a:ext cx="1704307" cy="1275408"/>
          </a:xfrm>
          <a:prstGeom prst="rect">
            <a:avLst/>
          </a:prstGeom>
        </p:spPr>
      </p:pic>
      <p:sp>
        <p:nvSpPr>
          <p:cNvPr id="4" name="Espace réservé du texte 1"/>
          <p:cNvSpPr>
            <a:spLocks noGrp="1"/>
          </p:cNvSpPr>
          <p:nvPr>
            <p:ph type="body" sz="quarter" idx="11"/>
          </p:nvPr>
        </p:nvSpPr>
        <p:spPr bwMode="auto"/>
        <p:txBody>
          <a:bodyPr/>
          <a:lstStyle/>
          <a:p>
            <a:pPr algn="just"/>
            <a:r>
              <a:rPr lang="fr-FR" dirty="0"/>
              <a:t>L’équipement d’un personnel qui télétravaille ? </a:t>
            </a:r>
          </a:p>
        </p:txBody>
      </p:sp>
      <p:sp>
        <p:nvSpPr>
          <p:cNvPr id="6" name="Espace réservé du pied de page 4"/>
          <p:cNvSpPr>
            <a:spLocks/>
          </p:cNvSpPr>
          <p:nvPr/>
        </p:nvSpPr>
        <p:spPr bwMode="auto">
          <a:xfrm>
            <a:off x="0" y="6356350"/>
            <a:ext cx="9144000" cy="365125"/>
          </a:xfrm>
          <a:prstGeom prst="rect">
            <a:avLst/>
          </a:prstGeom>
        </p:spPr>
        <p:txBody>
          <a:bodyPr vert="horz" lIns="91440" tIns="45720" rIns="91440" bIns="45720" rtlCol="0" anchor="ctr"/>
          <a:lstStyle>
            <a:defPPr>
              <a:defRPr lang="fr-FR"/>
            </a:defPPr>
            <a:lvl1pPr algn="ctr">
              <a:spcBef>
                <a:spcPts val="0"/>
              </a:spcBef>
              <a:spcAft>
                <a:spcPts val="0"/>
              </a:spcAft>
              <a:defRPr sz="1200">
                <a:solidFill>
                  <a:schemeClr val="tx1">
                    <a:tint val="75000"/>
                  </a:schemeClr>
                </a:solidFill>
                <a:latin typeface="Arial"/>
                <a:ea typeface="ヒラギノ角ゴ Pro W3"/>
                <a:cs typeface="ヒラギノ角ゴ Pro W3"/>
              </a:defRPr>
            </a:lvl1pPr>
            <a:lvl2pPr marL="457200" algn="l">
              <a:spcBef>
                <a:spcPts val="0"/>
              </a:spcBef>
              <a:spcAft>
                <a:spcPts val="0"/>
              </a:spcAft>
              <a:defRPr sz="2400">
                <a:solidFill>
                  <a:schemeClr val="tx1"/>
                </a:solidFill>
                <a:latin typeface="Arial"/>
                <a:ea typeface="ヒラギノ角ゴ Pro W3"/>
                <a:cs typeface="+mn-cs"/>
              </a:defRPr>
            </a:lvl2pPr>
            <a:lvl3pPr marL="914400" algn="l">
              <a:spcBef>
                <a:spcPts val="0"/>
              </a:spcBef>
              <a:spcAft>
                <a:spcPts val="0"/>
              </a:spcAft>
              <a:defRPr sz="2400">
                <a:solidFill>
                  <a:schemeClr val="tx1"/>
                </a:solidFill>
                <a:latin typeface="Arial"/>
                <a:ea typeface="ヒラギノ角ゴ Pro W3"/>
                <a:cs typeface="+mn-cs"/>
              </a:defRPr>
            </a:lvl3pPr>
            <a:lvl4pPr marL="1371600" algn="l">
              <a:spcBef>
                <a:spcPts val="0"/>
              </a:spcBef>
              <a:spcAft>
                <a:spcPts val="0"/>
              </a:spcAft>
              <a:defRPr sz="2400">
                <a:solidFill>
                  <a:schemeClr val="tx1"/>
                </a:solidFill>
                <a:latin typeface="Arial"/>
                <a:ea typeface="ヒラギノ角ゴ Pro W3"/>
                <a:cs typeface="+mn-cs"/>
              </a:defRPr>
            </a:lvl4pPr>
            <a:lvl5pPr marL="1828800" algn="l">
              <a:spcBef>
                <a:spcPts val="0"/>
              </a:spcBef>
              <a:spcAft>
                <a:spcPts val="0"/>
              </a:spcAft>
              <a:defRPr sz="2400">
                <a:solidFill>
                  <a:schemeClr val="tx1"/>
                </a:solidFill>
                <a:latin typeface="Arial"/>
                <a:ea typeface="ヒラギノ角ゴ Pro W3"/>
                <a:cs typeface="+mn-cs"/>
              </a:defRPr>
            </a:lvl5pPr>
            <a:lvl6pPr marL="2286000" algn="l" defTabSz="914400">
              <a:defRPr sz="2400">
                <a:solidFill>
                  <a:schemeClr val="tx1"/>
                </a:solidFill>
                <a:latin typeface="Arial"/>
                <a:ea typeface="ヒラギノ角ゴ Pro W3"/>
                <a:cs typeface="+mn-cs"/>
              </a:defRPr>
            </a:lvl6pPr>
            <a:lvl7pPr marL="2743200" algn="l" defTabSz="914400">
              <a:defRPr sz="2400">
                <a:solidFill>
                  <a:schemeClr val="tx1"/>
                </a:solidFill>
                <a:latin typeface="Arial"/>
                <a:ea typeface="ヒラギノ角ゴ Pro W3"/>
                <a:cs typeface="+mn-cs"/>
              </a:defRPr>
            </a:lvl7pPr>
            <a:lvl8pPr marL="3200400" algn="l" defTabSz="914400">
              <a:defRPr sz="2400">
                <a:solidFill>
                  <a:schemeClr val="tx1"/>
                </a:solidFill>
                <a:latin typeface="Arial"/>
                <a:ea typeface="ヒラギノ角ゴ Pro W3"/>
                <a:cs typeface="+mn-cs"/>
              </a:defRPr>
            </a:lvl8pPr>
            <a:lvl9pPr marL="3657600" algn="l" defTabSz="914400">
              <a:defRPr sz="2400">
                <a:solidFill>
                  <a:schemeClr val="tx1"/>
                </a:solidFill>
                <a:latin typeface="Arial"/>
                <a:ea typeface="ヒラギノ角ゴ Pro W3"/>
                <a:cs typeface="+mn-cs"/>
              </a:defRPr>
            </a:lvl9pPr>
          </a:lstStyle>
          <a:p>
            <a:pPr>
              <a:defRPr/>
            </a:pPr>
            <a:r>
              <a:rPr lang="fr-FR" b="1" dirty="0">
                <a:solidFill>
                  <a:srgbClr val="D0D700"/>
                </a:solidFill>
                <a:latin typeface="Trebuchet MS"/>
              </a:rPr>
              <a:t>[</a:t>
            </a:r>
            <a:r>
              <a:rPr lang="fr-FR" b="1" dirty="0">
                <a:solidFill>
                  <a:srgbClr val="003667"/>
                </a:solidFill>
                <a:latin typeface="Trebuchet MS"/>
              </a:rPr>
              <a:t>AGS </a:t>
            </a:r>
            <a:r>
              <a:rPr lang="fr-FR" dirty="0">
                <a:solidFill>
                  <a:srgbClr val="003667"/>
                </a:solidFill>
              </a:rPr>
              <a:t>2021-07-05</a:t>
            </a:r>
            <a:r>
              <a:rPr lang="fr-FR" b="1" dirty="0">
                <a:solidFill>
                  <a:srgbClr val="D0D700"/>
                </a:solidFill>
                <a:latin typeface="Trebuchet MS"/>
              </a:rPr>
              <a:t>]</a:t>
            </a:r>
          </a:p>
        </p:txBody>
      </p:sp>
      <p:cxnSp>
        <p:nvCxnSpPr>
          <p:cNvPr id="20" name="Connecteur droit 19">
            <a:extLst>
              <a:ext uri="{FF2B5EF4-FFF2-40B4-BE49-F238E27FC236}">
                <a16:creationId xmlns:a16="http://schemas.microsoft.com/office/drawing/2014/main" id="{595FD63E-7541-430E-A517-C3FA67779CB8}"/>
              </a:ext>
            </a:extLst>
          </p:cNvPr>
          <p:cNvCxnSpPr>
            <a:cxnSpLocks/>
          </p:cNvCxnSpPr>
          <p:nvPr/>
        </p:nvCxnSpPr>
        <p:spPr bwMode="auto">
          <a:xfrm flipH="1">
            <a:off x="372031" y="3212976"/>
            <a:ext cx="8448441" cy="1531"/>
          </a:xfrm>
          <a:prstGeom prst="line">
            <a:avLst/>
          </a:prstGeom>
        </p:spPr>
        <p:style>
          <a:lnRef idx="2">
            <a:schemeClr val="accent1"/>
          </a:lnRef>
          <a:fillRef idx="0">
            <a:schemeClr val="accent1"/>
          </a:fillRef>
          <a:effectRef idx="1">
            <a:schemeClr val="accent1"/>
          </a:effectRef>
          <a:fontRef idx="minor">
            <a:schemeClr val="tx1"/>
          </a:fontRef>
        </p:style>
      </p:cxnSp>
      <p:sp>
        <p:nvSpPr>
          <p:cNvPr id="26" name="ZoneTexte 25">
            <a:extLst>
              <a:ext uri="{FF2B5EF4-FFF2-40B4-BE49-F238E27FC236}">
                <a16:creationId xmlns:a16="http://schemas.microsoft.com/office/drawing/2014/main" id="{84B515C4-BDDC-4D42-8A13-269D37F3A3B2}"/>
              </a:ext>
            </a:extLst>
          </p:cNvPr>
          <p:cNvSpPr txBox="1"/>
          <p:nvPr/>
        </p:nvSpPr>
        <p:spPr>
          <a:xfrm>
            <a:off x="104323" y="1733424"/>
            <a:ext cx="1874231" cy="738664"/>
          </a:xfrm>
          <a:prstGeom prst="rect">
            <a:avLst/>
          </a:prstGeom>
          <a:noFill/>
        </p:spPr>
        <p:txBody>
          <a:bodyPr wrap="none" rtlCol="0">
            <a:spAutoFit/>
          </a:bodyPr>
          <a:lstStyle/>
          <a:p>
            <a:r>
              <a:rPr lang="fr-FR" sz="1400" dirty="0"/>
              <a:t>1 Ordinateur portable</a:t>
            </a:r>
          </a:p>
          <a:p>
            <a:r>
              <a:rPr lang="fr-FR" sz="1400" dirty="0"/>
              <a:t>1 Bagagerie</a:t>
            </a:r>
          </a:p>
          <a:p>
            <a:r>
              <a:rPr lang="fr-FR" sz="1400" dirty="0"/>
              <a:t>1 Casque</a:t>
            </a:r>
          </a:p>
        </p:txBody>
      </p:sp>
      <p:sp>
        <p:nvSpPr>
          <p:cNvPr id="27" name="ZoneTexte 26">
            <a:extLst>
              <a:ext uri="{FF2B5EF4-FFF2-40B4-BE49-F238E27FC236}">
                <a16:creationId xmlns:a16="http://schemas.microsoft.com/office/drawing/2014/main" id="{F33551A2-8C45-4A22-91B8-FF210C56F731}"/>
              </a:ext>
            </a:extLst>
          </p:cNvPr>
          <p:cNvSpPr txBox="1"/>
          <p:nvPr/>
        </p:nvSpPr>
        <p:spPr bwMode="auto">
          <a:xfrm>
            <a:off x="168722" y="4251933"/>
            <a:ext cx="2771913" cy="2031325"/>
          </a:xfrm>
          <a:prstGeom prst="rect">
            <a:avLst/>
          </a:prstGeom>
          <a:noFill/>
        </p:spPr>
        <p:txBody>
          <a:bodyPr wrap="none" rtlCol="0">
            <a:spAutoFit/>
          </a:bodyPr>
          <a:lstStyle/>
          <a:p>
            <a:r>
              <a:rPr lang="fr-FR" sz="1400" dirty="0"/>
              <a:t>1 Ecran </a:t>
            </a:r>
            <a:r>
              <a:rPr lang="fr-FR" sz="1400" i="1" dirty="0"/>
              <a:t>(22 à 24 Pouces)</a:t>
            </a:r>
          </a:p>
          <a:p>
            <a:r>
              <a:rPr lang="fr-FR" sz="1400" dirty="0"/>
              <a:t>1 Station d’accueil</a:t>
            </a:r>
          </a:p>
          <a:p>
            <a:r>
              <a:rPr lang="fr-FR" sz="1400" dirty="0"/>
              <a:t>1 Clavier filaire</a:t>
            </a:r>
          </a:p>
          <a:p>
            <a:r>
              <a:rPr lang="fr-FR" sz="1400" dirty="0"/>
              <a:t>1 Souris filaire</a:t>
            </a:r>
          </a:p>
          <a:p>
            <a:endParaRPr lang="fr-FR" sz="1400" dirty="0"/>
          </a:p>
          <a:p>
            <a:r>
              <a:rPr lang="fr-FR" sz="1400" dirty="0"/>
              <a:t>+</a:t>
            </a:r>
          </a:p>
          <a:p>
            <a:endParaRPr lang="fr-FR" sz="1400" dirty="0"/>
          </a:p>
          <a:p>
            <a:r>
              <a:rPr lang="fr-FR" sz="1400" i="1" dirty="0"/>
              <a:t>2eme écran suivant les missions</a:t>
            </a:r>
          </a:p>
          <a:p>
            <a:endParaRPr lang="fr-FR" sz="1400" dirty="0"/>
          </a:p>
        </p:txBody>
      </p:sp>
      <p:pic>
        <p:nvPicPr>
          <p:cNvPr id="30" name="Image 29">
            <a:extLst>
              <a:ext uri="{FF2B5EF4-FFF2-40B4-BE49-F238E27FC236}">
                <a16:creationId xmlns:a16="http://schemas.microsoft.com/office/drawing/2014/main" id="{9A6B61C4-858D-4FDD-8EB8-B78C971793C4}"/>
              </a:ext>
            </a:extLst>
          </p:cNvPr>
          <p:cNvPicPr>
            <a:picLocks noChangeAspect="1"/>
          </p:cNvPicPr>
          <p:nvPr/>
        </p:nvPicPr>
        <p:blipFill>
          <a:blip r:embed="rId2"/>
          <a:stretch>
            <a:fillRect/>
          </a:stretch>
        </p:blipFill>
        <p:spPr bwMode="auto">
          <a:xfrm>
            <a:off x="3227733" y="4021979"/>
            <a:ext cx="1704307" cy="1275408"/>
          </a:xfrm>
          <a:prstGeom prst="rect">
            <a:avLst/>
          </a:prstGeom>
        </p:spPr>
      </p:pic>
      <p:pic>
        <p:nvPicPr>
          <p:cNvPr id="25" name="Image 24">
            <a:extLst>
              <a:ext uri="{FF2B5EF4-FFF2-40B4-BE49-F238E27FC236}">
                <a16:creationId xmlns:a16="http://schemas.microsoft.com/office/drawing/2014/main" id="{40904DC0-191A-4151-BD96-65367AD3BE61}"/>
              </a:ext>
            </a:extLst>
          </p:cNvPr>
          <p:cNvPicPr>
            <a:picLocks noChangeAspect="1"/>
          </p:cNvPicPr>
          <p:nvPr/>
        </p:nvPicPr>
        <p:blipFill>
          <a:blip r:embed="rId3"/>
          <a:stretch>
            <a:fillRect/>
          </a:stretch>
        </p:blipFill>
        <p:spPr>
          <a:xfrm>
            <a:off x="1509938" y="5282622"/>
            <a:ext cx="918413" cy="507700"/>
          </a:xfrm>
          <a:prstGeom prst="rect">
            <a:avLst/>
          </a:prstGeom>
        </p:spPr>
      </p:pic>
      <p:sp>
        <p:nvSpPr>
          <p:cNvPr id="31" name="ZoneTexte 30">
            <a:extLst>
              <a:ext uri="{FF2B5EF4-FFF2-40B4-BE49-F238E27FC236}">
                <a16:creationId xmlns:a16="http://schemas.microsoft.com/office/drawing/2014/main" id="{7B39B1D3-68EB-470C-863A-ABBFBACD7408}"/>
              </a:ext>
            </a:extLst>
          </p:cNvPr>
          <p:cNvSpPr txBox="1"/>
          <p:nvPr/>
        </p:nvSpPr>
        <p:spPr>
          <a:xfrm>
            <a:off x="3327917" y="4291199"/>
            <a:ext cx="1503938" cy="461665"/>
          </a:xfrm>
          <a:prstGeom prst="rect">
            <a:avLst/>
          </a:prstGeom>
          <a:noFill/>
        </p:spPr>
        <p:txBody>
          <a:bodyPr wrap="none" rtlCol="0">
            <a:spAutoFit/>
          </a:bodyPr>
          <a:lstStyle/>
          <a:p>
            <a:r>
              <a:rPr lang="fr-FR" dirty="0">
                <a:solidFill>
                  <a:schemeClr val="accent5">
                    <a:lumMod val="40000"/>
                    <a:lumOff val="60000"/>
                  </a:schemeClr>
                </a:solidFill>
              </a:rPr>
              <a:t>Optionnel</a:t>
            </a:r>
          </a:p>
        </p:txBody>
      </p:sp>
      <p:pic>
        <p:nvPicPr>
          <p:cNvPr id="32" name="Image 31">
            <a:extLst>
              <a:ext uri="{FF2B5EF4-FFF2-40B4-BE49-F238E27FC236}">
                <a16:creationId xmlns:a16="http://schemas.microsoft.com/office/drawing/2014/main" id="{0F961421-E05C-4109-8093-775D2BB5CB07}"/>
              </a:ext>
            </a:extLst>
          </p:cNvPr>
          <p:cNvPicPr>
            <a:picLocks noChangeAspect="1"/>
          </p:cNvPicPr>
          <p:nvPr/>
        </p:nvPicPr>
        <p:blipFill>
          <a:blip r:embed="rId4"/>
          <a:stretch>
            <a:fillRect/>
          </a:stretch>
        </p:blipFill>
        <p:spPr>
          <a:xfrm>
            <a:off x="2566321" y="5300991"/>
            <a:ext cx="1434480" cy="486310"/>
          </a:xfrm>
          <a:prstGeom prst="rect">
            <a:avLst/>
          </a:prstGeom>
        </p:spPr>
      </p:pic>
      <p:pic>
        <p:nvPicPr>
          <p:cNvPr id="33" name="Image 32">
            <a:extLst>
              <a:ext uri="{FF2B5EF4-FFF2-40B4-BE49-F238E27FC236}">
                <a16:creationId xmlns:a16="http://schemas.microsoft.com/office/drawing/2014/main" id="{7483AAE8-ABBC-4C72-97AD-4AA594A5AD07}"/>
              </a:ext>
            </a:extLst>
          </p:cNvPr>
          <p:cNvPicPr>
            <a:picLocks noChangeAspect="1"/>
          </p:cNvPicPr>
          <p:nvPr/>
        </p:nvPicPr>
        <p:blipFill>
          <a:blip r:embed="rId5"/>
          <a:stretch>
            <a:fillRect/>
          </a:stretch>
        </p:blipFill>
        <p:spPr>
          <a:xfrm>
            <a:off x="4127585" y="5416630"/>
            <a:ext cx="548521" cy="270956"/>
          </a:xfrm>
          <a:prstGeom prst="rect">
            <a:avLst/>
          </a:prstGeom>
        </p:spPr>
      </p:pic>
      <p:sp>
        <p:nvSpPr>
          <p:cNvPr id="17" name="ZoneTexte 16">
            <a:extLst>
              <a:ext uri="{FF2B5EF4-FFF2-40B4-BE49-F238E27FC236}">
                <a16:creationId xmlns:a16="http://schemas.microsoft.com/office/drawing/2014/main" id="{00580F48-EFFA-4449-946B-115AE712B235}"/>
              </a:ext>
            </a:extLst>
          </p:cNvPr>
          <p:cNvSpPr txBox="1"/>
          <p:nvPr/>
        </p:nvSpPr>
        <p:spPr bwMode="auto">
          <a:xfrm>
            <a:off x="556161" y="3680295"/>
            <a:ext cx="1215752" cy="461665"/>
          </a:xfrm>
          <a:prstGeom prst="rect">
            <a:avLst/>
          </a:prstGeom>
          <a:noFill/>
        </p:spPr>
        <p:txBody>
          <a:bodyPr wrap="square" rtlCol="0">
            <a:spAutoFit/>
          </a:bodyPr>
          <a:lstStyle/>
          <a:p>
            <a:r>
              <a:rPr lang="fr-FR" dirty="0"/>
              <a:t>Bureau</a:t>
            </a:r>
          </a:p>
        </p:txBody>
      </p:sp>
      <p:sp>
        <p:nvSpPr>
          <p:cNvPr id="18" name="ZoneTexte 17">
            <a:extLst>
              <a:ext uri="{FF2B5EF4-FFF2-40B4-BE49-F238E27FC236}">
                <a16:creationId xmlns:a16="http://schemas.microsoft.com/office/drawing/2014/main" id="{433A5365-D7D1-4950-8933-085DDD26B8C9}"/>
              </a:ext>
            </a:extLst>
          </p:cNvPr>
          <p:cNvSpPr txBox="1"/>
          <p:nvPr/>
        </p:nvSpPr>
        <p:spPr bwMode="auto">
          <a:xfrm>
            <a:off x="6948264" y="3680295"/>
            <a:ext cx="1495559" cy="461665"/>
          </a:xfrm>
          <a:prstGeom prst="rect">
            <a:avLst/>
          </a:prstGeom>
          <a:noFill/>
        </p:spPr>
        <p:txBody>
          <a:bodyPr wrap="square" rtlCol="0">
            <a:spAutoFit/>
          </a:bodyPr>
          <a:lstStyle/>
          <a:p>
            <a:r>
              <a:rPr lang="fr-FR" dirty="0"/>
              <a:t>Domicile</a:t>
            </a:r>
          </a:p>
        </p:txBody>
      </p:sp>
      <p:cxnSp>
        <p:nvCxnSpPr>
          <p:cNvPr id="3" name="Connecteur droit 2">
            <a:extLst>
              <a:ext uri="{FF2B5EF4-FFF2-40B4-BE49-F238E27FC236}">
                <a16:creationId xmlns:a16="http://schemas.microsoft.com/office/drawing/2014/main" id="{B28DE353-1106-4078-AEDE-3F49352FFCA9}"/>
              </a:ext>
            </a:extLst>
          </p:cNvPr>
          <p:cNvCxnSpPr>
            <a:cxnSpLocks/>
          </p:cNvCxnSpPr>
          <p:nvPr/>
        </p:nvCxnSpPr>
        <p:spPr bwMode="auto">
          <a:xfrm>
            <a:off x="4941168" y="3850713"/>
            <a:ext cx="0" cy="2432545"/>
          </a:xfrm>
          <a:prstGeom prst="line">
            <a:avLst/>
          </a:prstGeom>
          <a:ln>
            <a:solidFill>
              <a:srgbClr val="00B050"/>
            </a:solidFill>
          </a:ln>
        </p:spPr>
        <p:style>
          <a:lnRef idx="2">
            <a:schemeClr val="accent1"/>
          </a:lnRef>
          <a:fillRef idx="0">
            <a:schemeClr val="accent1"/>
          </a:fillRef>
          <a:effectRef idx="1">
            <a:schemeClr val="accent1"/>
          </a:effectRef>
          <a:fontRef idx="minor">
            <a:schemeClr val="tx1"/>
          </a:fontRef>
        </p:style>
      </p:cxnSp>
      <p:sp>
        <p:nvSpPr>
          <p:cNvPr id="34" name="ZoneTexte 33">
            <a:extLst>
              <a:ext uri="{FF2B5EF4-FFF2-40B4-BE49-F238E27FC236}">
                <a16:creationId xmlns:a16="http://schemas.microsoft.com/office/drawing/2014/main" id="{611C7409-574B-4E4D-8CBA-AE03291E04AB}"/>
              </a:ext>
            </a:extLst>
          </p:cNvPr>
          <p:cNvSpPr txBox="1"/>
          <p:nvPr/>
        </p:nvSpPr>
        <p:spPr bwMode="auto">
          <a:xfrm>
            <a:off x="5137953" y="4120166"/>
            <a:ext cx="3842331" cy="1991379"/>
          </a:xfrm>
          <a:prstGeom prst="rect">
            <a:avLst/>
          </a:prstGeom>
          <a:noFill/>
        </p:spPr>
        <p:txBody>
          <a:bodyPr wrap="square" rtlCol="0">
            <a:spAutoFit/>
          </a:bodyPr>
          <a:lstStyle/>
          <a:p>
            <a:pPr lvl="0" algn="just">
              <a:lnSpc>
                <a:spcPct val="150000"/>
              </a:lnSpc>
              <a:defRPr/>
            </a:pPr>
            <a:r>
              <a:rPr lang="fr-FR" sz="1400" b="1" dirty="0">
                <a:solidFill>
                  <a:srgbClr val="0070C0"/>
                </a:solidFill>
              </a:rPr>
              <a:t>Afin de limiter l’impact du numérique, en accord avec ses objectifs de développement durable Nantes Université encourage pour le télétravail, à l’utilisation des écrans, claviers et souris déjà présents au domicile des personnels.</a:t>
            </a:r>
          </a:p>
        </p:txBody>
      </p:sp>
      <p:sp>
        <p:nvSpPr>
          <p:cNvPr id="39" name="ZoneTexte 38">
            <a:extLst>
              <a:ext uri="{FF2B5EF4-FFF2-40B4-BE49-F238E27FC236}">
                <a16:creationId xmlns:a16="http://schemas.microsoft.com/office/drawing/2014/main" id="{5E741A97-768F-409B-845C-91F3A27386AC}"/>
              </a:ext>
            </a:extLst>
          </p:cNvPr>
          <p:cNvSpPr txBox="1"/>
          <p:nvPr/>
        </p:nvSpPr>
        <p:spPr bwMode="auto">
          <a:xfrm>
            <a:off x="2005016" y="3349871"/>
            <a:ext cx="5303287" cy="461665"/>
          </a:xfrm>
          <a:prstGeom prst="rect">
            <a:avLst/>
          </a:prstGeom>
          <a:noFill/>
        </p:spPr>
        <p:txBody>
          <a:bodyPr wrap="square" rtlCol="0">
            <a:spAutoFit/>
          </a:bodyPr>
          <a:lstStyle/>
          <a:p>
            <a:r>
              <a:rPr lang="fr-FR" dirty="0"/>
              <a:t>Un équipement qui reste en place au</a:t>
            </a:r>
          </a:p>
        </p:txBody>
      </p:sp>
      <p:sp>
        <p:nvSpPr>
          <p:cNvPr id="35" name="ZoneTexte 34">
            <a:extLst>
              <a:ext uri="{FF2B5EF4-FFF2-40B4-BE49-F238E27FC236}">
                <a16:creationId xmlns:a16="http://schemas.microsoft.com/office/drawing/2014/main" id="{18DCE742-9BDC-4964-9ED6-698282B68CD3}"/>
              </a:ext>
            </a:extLst>
          </p:cNvPr>
          <p:cNvSpPr txBox="1"/>
          <p:nvPr/>
        </p:nvSpPr>
        <p:spPr bwMode="auto">
          <a:xfrm>
            <a:off x="1554678" y="989637"/>
            <a:ext cx="5941239" cy="830997"/>
          </a:xfrm>
          <a:prstGeom prst="rect">
            <a:avLst/>
          </a:prstGeom>
          <a:noFill/>
        </p:spPr>
        <p:txBody>
          <a:bodyPr wrap="square" rtlCol="0">
            <a:spAutoFit/>
          </a:bodyPr>
          <a:lstStyle/>
          <a:p>
            <a:pPr algn="ctr"/>
            <a:r>
              <a:rPr lang="fr-FR" dirty="0"/>
              <a:t>Un équipement qui me suit en fonction du lieu d’exercice de mon activité</a:t>
            </a:r>
          </a:p>
        </p:txBody>
      </p:sp>
      <p:grpSp>
        <p:nvGrpSpPr>
          <p:cNvPr id="36" name="Groupe 35">
            <a:extLst>
              <a:ext uri="{FF2B5EF4-FFF2-40B4-BE49-F238E27FC236}">
                <a16:creationId xmlns:a16="http://schemas.microsoft.com/office/drawing/2014/main" id="{84049CD2-E52F-4E01-A32C-B8CEE525DCF9}"/>
              </a:ext>
            </a:extLst>
          </p:cNvPr>
          <p:cNvGrpSpPr/>
          <p:nvPr/>
        </p:nvGrpSpPr>
        <p:grpSpPr>
          <a:xfrm>
            <a:off x="1978554" y="1758941"/>
            <a:ext cx="5911336" cy="1387085"/>
            <a:chOff x="2279113" y="1696598"/>
            <a:chExt cx="5911336" cy="1387085"/>
          </a:xfrm>
        </p:grpSpPr>
        <p:pic>
          <p:nvPicPr>
            <p:cNvPr id="37" name="Image 36">
              <a:extLst>
                <a:ext uri="{FF2B5EF4-FFF2-40B4-BE49-F238E27FC236}">
                  <a16:creationId xmlns:a16="http://schemas.microsoft.com/office/drawing/2014/main" id="{7EAD4FB6-7141-430E-8593-05097F2F6BF1}"/>
                </a:ext>
              </a:extLst>
            </p:cNvPr>
            <p:cNvPicPr>
              <a:picLocks noChangeAspect="1"/>
            </p:cNvPicPr>
            <p:nvPr/>
          </p:nvPicPr>
          <p:blipFill>
            <a:blip r:embed="rId6"/>
            <a:stretch>
              <a:fillRect/>
            </a:stretch>
          </p:blipFill>
          <p:spPr>
            <a:xfrm>
              <a:off x="3912821" y="1791297"/>
              <a:ext cx="1710511" cy="1292386"/>
            </a:xfrm>
            <a:prstGeom prst="rect">
              <a:avLst/>
            </a:prstGeom>
          </p:spPr>
        </p:pic>
        <p:pic>
          <p:nvPicPr>
            <p:cNvPr id="40" name="Image 39">
              <a:extLst>
                <a:ext uri="{FF2B5EF4-FFF2-40B4-BE49-F238E27FC236}">
                  <a16:creationId xmlns:a16="http://schemas.microsoft.com/office/drawing/2014/main" id="{69D4DC42-C19B-4E08-A473-2C50282969FB}"/>
                </a:ext>
              </a:extLst>
            </p:cNvPr>
            <p:cNvPicPr>
              <a:picLocks noChangeAspect="1"/>
            </p:cNvPicPr>
            <p:nvPr/>
          </p:nvPicPr>
          <p:blipFill>
            <a:blip r:embed="rId7"/>
            <a:stretch>
              <a:fillRect/>
            </a:stretch>
          </p:blipFill>
          <p:spPr bwMode="auto">
            <a:xfrm>
              <a:off x="2279113" y="1696598"/>
              <a:ext cx="2045369" cy="1357748"/>
            </a:xfrm>
            <a:prstGeom prst="rect">
              <a:avLst/>
            </a:prstGeom>
          </p:spPr>
        </p:pic>
        <p:pic>
          <p:nvPicPr>
            <p:cNvPr id="41" name="Image 40">
              <a:extLst>
                <a:ext uri="{FF2B5EF4-FFF2-40B4-BE49-F238E27FC236}">
                  <a16:creationId xmlns:a16="http://schemas.microsoft.com/office/drawing/2014/main" id="{46820443-0C6A-4142-BBD5-1DD6E93DC27F}"/>
                </a:ext>
              </a:extLst>
            </p:cNvPr>
            <p:cNvPicPr>
              <a:picLocks noChangeAspect="1"/>
            </p:cNvPicPr>
            <p:nvPr/>
          </p:nvPicPr>
          <p:blipFill>
            <a:blip r:embed="rId8"/>
            <a:stretch>
              <a:fillRect/>
            </a:stretch>
          </p:blipFill>
          <p:spPr bwMode="auto">
            <a:xfrm>
              <a:off x="5436096" y="1771480"/>
              <a:ext cx="1224136" cy="1312203"/>
            </a:xfrm>
            <a:prstGeom prst="rect">
              <a:avLst/>
            </a:prstGeom>
          </p:spPr>
        </p:pic>
        <p:pic>
          <p:nvPicPr>
            <p:cNvPr id="42" name="Image 41">
              <a:extLst>
                <a:ext uri="{FF2B5EF4-FFF2-40B4-BE49-F238E27FC236}">
                  <a16:creationId xmlns:a16="http://schemas.microsoft.com/office/drawing/2014/main" id="{9CB18D02-FA78-46A7-B3C8-21B181D1356C}"/>
                </a:ext>
              </a:extLst>
            </p:cNvPr>
            <p:cNvPicPr>
              <a:picLocks noChangeAspect="1"/>
            </p:cNvPicPr>
            <p:nvPr/>
          </p:nvPicPr>
          <p:blipFill>
            <a:blip r:embed="rId9"/>
            <a:stretch>
              <a:fillRect/>
            </a:stretch>
          </p:blipFill>
          <p:spPr bwMode="auto">
            <a:xfrm>
              <a:off x="6911836" y="2166643"/>
              <a:ext cx="475348" cy="475348"/>
            </a:xfrm>
            <a:prstGeom prst="rect">
              <a:avLst/>
            </a:prstGeom>
          </p:spPr>
        </p:pic>
        <p:sp>
          <p:nvSpPr>
            <p:cNvPr id="43" name="ZoneTexte 42">
              <a:extLst>
                <a:ext uri="{FF2B5EF4-FFF2-40B4-BE49-F238E27FC236}">
                  <a16:creationId xmlns:a16="http://schemas.microsoft.com/office/drawing/2014/main" id="{E5D3C811-3EB0-4A83-8097-C369385E1266}"/>
                </a:ext>
              </a:extLst>
            </p:cNvPr>
            <p:cNvSpPr txBox="1"/>
            <p:nvPr/>
          </p:nvSpPr>
          <p:spPr bwMode="auto">
            <a:xfrm>
              <a:off x="6583919" y="2609450"/>
              <a:ext cx="1606530" cy="338554"/>
            </a:xfrm>
            <a:prstGeom prst="rect">
              <a:avLst/>
            </a:prstGeom>
            <a:noFill/>
          </p:spPr>
          <p:txBody>
            <a:bodyPr wrap="square" rtlCol="0">
              <a:spAutoFit/>
            </a:bodyPr>
            <a:lstStyle/>
            <a:p>
              <a:r>
                <a:rPr lang="fr-FR" sz="1600" dirty="0">
                  <a:solidFill>
                    <a:srgbClr val="005A9E"/>
                  </a:solidFill>
                </a:rPr>
                <a:t>UN Phone</a:t>
              </a:r>
            </a:p>
          </p:txBody>
        </p:sp>
      </p:grpSp>
    </p:spTree>
    <p:extLst>
      <p:ext uri="{BB962C8B-B14F-4D97-AF65-F5344CB8AC3E}">
        <p14:creationId xmlns:p14="http://schemas.microsoft.com/office/powerpoint/2010/main" val="183491360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4" name="Espace réservé du texte 1"/>
          <p:cNvSpPr>
            <a:spLocks noGrp="1"/>
          </p:cNvSpPr>
          <p:nvPr>
            <p:ph type="body" sz="quarter" idx="10"/>
          </p:nvPr>
        </p:nvSpPr>
        <p:spPr bwMode="auto">
          <a:xfrm>
            <a:off x="2339752" y="2132856"/>
            <a:ext cx="4680520" cy="1944216"/>
          </a:xfrm>
        </p:spPr>
        <p:txBody>
          <a:bodyPr/>
          <a:lstStyle/>
          <a:p>
            <a:r>
              <a:rPr lang="fr-FR" dirty="0"/>
              <a:t>Besoin d’équipement supplémentaire pour le télétravail ?</a:t>
            </a:r>
          </a:p>
        </p:txBody>
      </p:sp>
      <p:sp>
        <p:nvSpPr>
          <p:cNvPr id="5" name="Espace réservé du pied de page 4"/>
          <p:cNvSpPr>
            <a:spLocks/>
          </p:cNvSpPr>
          <p:nvPr/>
        </p:nvSpPr>
        <p:spPr bwMode="auto">
          <a:xfrm>
            <a:off x="0" y="6356350"/>
            <a:ext cx="9144000" cy="365125"/>
          </a:xfrm>
          <a:prstGeom prst="rect">
            <a:avLst/>
          </a:prstGeom>
        </p:spPr>
        <p:txBody>
          <a:bodyPr vert="horz" lIns="91440" tIns="45720" rIns="91440" bIns="45720" rtlCol="0" anchor="ctr"/>
          <a:lstStyle>
            <a:defPPr>
              <a:defRPr lang="fr-FR"/>
            </a:defPPr>
            <a:lvl1pPr algn="ctr">
              <a:spcBef>
                <a:spcPts val="0"/>
              </a:spcBef>
              <a:spcAft>
                <a:spcPts val="0"/>
              </a:spcAft>
              <a:defRPr sz="1200">
                <a:solidFill>
                  <a:schemeClr val="tx1">
                    <a:tint val="75000"/>
                  </a:schemeClr>
                </a:solidFill>
                <a:latin typeface="Arial"/>
                <a:ea typeface="ヒラギノ角ゴ Pro W3"/>
                <a:cs typeface="ヒラギノ角ゴ Pro W3"/>
              </a:defRPr>
            </a:lvl1pPr>
            <a:lvl2pPr marL="457200" algn="l">
              <a:spcBef>
                <a:spcPts val="0"/>
              </a:spcBef>
              <a:spcAft>
                <a:spcPts val="0"/>
              </a:spcAft>
              <a:defRPr sz="2400">
                <a:solidFill>
                  <a:schemeClr val="tx1"/>
                </a:solidFill>
                <a:latin typeface="Arial"/>
                <a:ea typeface="ヒラギノ角ゴ Pro W3"/>
                <a:cs typeface="+mn-cs"/>
              </a:defRPr>
            </a:lvl2pPr>
            <a:lvl3pPr marL="914400" algn="l">
              <a:spcBef>
                <a:spcPts val="0"/>
              </a:spcBef>
              <a:spcAft>
                <a:spcPts val="0"/>
              </a:spcAft>
              <a:defRPr sz="2400">
                <a:solidFill>
                  <a:schemeClr val="tx1"/>
                </a:solidFill>
                <a:latin typeface="Arial"/>
                <a:ea typeface="ヒラギノ角ゴ Pro W3"/>
                <a:cs typeface="+mn-cs"/>
              </a:defRPr>
            </a:lvl3pPr>
            <a:lvl4pPr marL="1371600" algn="l">
              <a:spcBef>
                <a:spcPts val="0"/>
              </a:spcBef>
              <a:spcAft>
                <a:spcPts val="0"/>
              </a:spcAft>
              <a:defRPr sz="2400">
                <a:solidFill>
                  <a:schemeClr val="tx1"/>
                </a:solidFill>
                <a:latin typeface="Arial"/>
                <a:ea typeface="ヒラギノ角ゴ Pro W3"/>
                <a:cs typeface="+mn-cs"/>
              </a:defRPr>
            </a:lvl4pPr>
            <a:lvl5pPr marL="1828800" algn="l">
              <a:spcBef>
                <a:spcPts val="0"/>
              </a:spcBef>
              <a:spcAft>
                <a:spcPts val="0"/>
              </a:spcAft>
              <a:defRPr sz="2400">
                <a:solidFill>
                  <a:schemeClr val="tx1"/>
                </a:solidFill>
                <a:latin typeface="Arial"/>
                <a:ea typeface="ヒラギノ角ゴ Pro W3"/>
                <a:cs typeface="+mn-cs"/>
              </a:defRPr>
            </a:lvl5pPr>
            <a:lvl6pPr marL="2286000" algn="l" defTabSz="914400">
              <a:defRPr sz="2400">
                <a:solidFill>
                  <a:schemeClr val="tx1"/>
                </a:solidFill>
                <a:latin typeface="Arial"/>
                <a:ea typeface="ヒラギノ角ゴ Pro W3"/>
                <a:cs typeface="+mn-cs"/>
              </a:defRPr>
            </a:lvl6pPr>
            <a:lvl7pPr marL="2743200" algn="l" defTabSz="914400">
              <a:defRPr sz="2400">
                <a:solidFill>
                  <a:schemeClr val="tx1"/>
                </a:solidFill>
                <a:latin typeface="Arial"/>
                <a:ea typeface="ヒラギノ角ゴ Pro W3"/>
                <a:cs typeface="+mn-cs"/>
              </a:defRPr>
            </a:lvl7pPr>
            <a:lvl8pPr marL="3200400" algn="l" defTabSz="914400">
              <a:defRPr sz="2400">
                <a:solidFill>
                  <a:schemeClr val="tx1"/>
                </a:solidFill>
                <a:latin typeface="Arial"/>
                <a:ea typeface="ヒラギノ角ゴ Pro W3"/>
                <a:cs typeface="+mn-cs"/>
              </a:defRPr>
            </a:lvl8pPr>
            <a:lvl9pPr marL="3657600" algn="l" defTabSz="914400">
              <a:defRPr sz="2400">
                <a:solidFill>
                  <a:schemeClr val="tx1"/>
                </a:solidFill>
                <a:latin typeface="Arial"/>
                <a:ea typeface="ヒラギノ角ゴ Pro W3"/>
                <a:cs typeface="+mn-cs"/>
              </a:defRPr>
            </a:lvl9pPr>
          </a:lstStyle>
          <a:p>
            <a:pPr>
              <a:defRPr/>
            </a:pPr>
            <a:r>
              <a:rPr lang="fr-FR" b="1" dirty="0">
                <a:solidFill>
                  <a:srgbClr val="D0D700"/>
                </a:solidFill>
                <a:latin typeface="Trebuchet MS"/>
              </a:rPr>
              <a:t>[</a:t>
            </a:r>
            <a:r>
              <a:rPr lang="fr-FR" b="1" dirty="0">
                <a:solidFill>
                  <a:srgbClr val="003667"/>
                </a:solidFill>
                <a:latin typeface="Trebuchet MS"/>
              </a:rPr>
              <a:t>AGS </a:t>
            </a:r>
            <a:r>
              <a:rPr lang="fr-FR" dirty="0">
                <a:solidFill>
                  <a:srgbClr val="003667"/>
                </a:solidFill>
              </a:rPr>
              <a:t>2021-07-05</a:t>
            </a:r>
            <a:r>
              <a:rPr lang="fr-FR" b="1" dirty="0">
                <a:solidFill>
                  <a:srgbClr val="D0D700"/>
                </a:solidFill>
                <a:latin typeface="Trebuchet MS"/>
              </a:rPr>
              <a:t>]</a:t>
            </a:r>
          </a:p>
        </p:txBody>
      </p:sp>
    </p:spTree>
    <p:extLst>
      <p:ext uri="{BB962C8B-B14F-4D97-AF65-F5344CB8AC3E}">
        <p14:creationId xmlns:p14="http://schemas.microsoft.com/office/powerpoint/2010/main" val="52324838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4" name="Espace réservé du texte 1"/>
          <p:cNvSpPr>
            <a:spLocks noGrp="1"/>
          </p:cNvSpPr>
          <p:nvPr>
            <p:ph type="body" sz="quarter" idx="11"/>
          </p:nvPr>
        </p:nvSpPr>
        <p:spPr bwMode="auto"/>
        <p:txBody>
          <a:bodyPr/>
          <a:lstStyle/>
          <a:p>
            <a:pPr algn="just"/>
            <a:r>
              <a:rPr lang="fr-FR" dirty="0"/>
              <a:t>Equipements supplémentaires ? </a:t>
            </a:r>
          </a:p>
        </p:txBody>
      </p:sp>
      <p:sp>
        <p:nvSpPr>
          <p:cNvPr id="6" name="Espace réservé du pied de page 4"/>
          <p:cNvSpPr>
            <a:spLocks/>
          </p:cNvSpPr>
          <p:nvPr/>
        </p:nvSpPr>
        <p:spPr bwMode="auto">
          <a:xfrm>
            <a:off x="0" y="6356350"/>
            <a:ext cx="9144000" cy="365125"/>
          </a:xfrm>
          <a:prstGeom prst="rect">
            <a:avLst/>
          </a:prstGeom>
        </p:spPr>
        <p:txBody>
          <a:bodyPr vert="horz" lIns="91440" tIns="45720" rIns="91440" bIns="45720" rtlCol="0" anchor="ctr"/>
          <a:lstStyle>
            <a:defPPr>
              <a:defRPr lang="fr-FR"/>
            </a:defPPr>
            <a:lvl1pPr algn="ctr">
              <a:spcBef>
                <a:spcPts val="0"/>
              </a:spcBef>
              <a:spcAft>
                <a:spcPts val="0"/>
              </a:spcAft>
              <a:defRPr sz="1200">
                <a:solidFill>
                  <a:schemeClr val="tx1">
                    <a:tint val="75000"/>
                  </a:schemeClr>
                </a:solidFill>
                <a:latin typeface="Arial"/>
                <a:ea typeface="ヒラギノ角ゴ Pro W3"/>
                <a:cs typeface="ヒラギノ角ゴ Pro W3"/>
              </a:defRPr>
            </a:lvl1pPr>
            <a:lvl2pPr marL="457200" algn="l">
              <a:spcBef>
                <a:spcPts val="0"/>
              </a:spcBef>
              <a:spcAft>
                <a:spcPts val="0"/>
              </a:spcAft>
              <a:defRPr sz="2400">
                <a:solidFill>
                  <a:schemeClr val="tx1"/>
                </a:solidFill>
                <a:latin typeface="Arial"/>
                <a:ea typeface="ヒラギノ角ゴ Pro W3"/>
                <a:cs typeface="+mn-cs"/>
              </a:defRPr>
            </a:lvl2pPr>
            <a:lvl3pPr marL="914400" algn="l">
              <a:spcBef>
                <a:spcPts val="0"/>
              </a:spcBef>
              <a:spcAft>
                <a:spcPts val="0"/>
              </a:spcAft>
              <a:defRPr sz="2400">
                <a:solidFill>
                  <a:schemeClr val="tx1"/>
                </a:solidFill>
                <a:latin typeface="Arial"/>
                <a:ea typeface="ヒラギノ角ゴ Pro W3"/>
                <a:cs typeface="+mn-cs"/>
              </a:defRPr>
            </a:lvl3pPr>
            <a:lvl4pPr marL="1371600" algn="l">
              <a:spcBef>
                <a:spcPts val="0"/>
              </a:spcBef>
              <a:spcAft>
                <a:spcPts val="0"/>
              </a:spcAft>
              <a:defRPr sz="2400">
                <a:solidFill>
                  <a:schemeClr val="tx1"/>
                </a:solidFill>
                <a:latin typeface="Arial"/>
                <a:ea typeface="ヒラギノ角ゴ Pro W3"/>
                <a:cs typeface="+mn-cs"/>
              </a:defRPr>
            </a:lvl4pPr>
            <a:lvl5pPr marL="1828800" algn="l">
              <a:spcBef>
                <a:spcPts val="0"/>
              </a:spcBef>
              <a:spcAft>
                <a:spcPts val="0"/>
              </a:spcAft>
              <a:defRPr sz="2400">
                <a:solidFill>
                  <a:schemeClr val="tx1"/>
                </a:solidFill>
                <a:latin typeface="Arial"/>
                <a:ea typeface="ヒラギノ角ゴ Pro W3"/>
                <a:cs typeface="+mn-cs"/>
              </a:defRPr>
            </a:lvl5pPr>
            <a:lvl6pPr marL="2286000" algn="l" defTabSz="914400">
              <a:defRPr sz="2400">
                <a:solidFill>
                  <a:schemeClr val="tx1"/>
                </a:solidFill>
                <a:latin typeface="Arial"/>
                <a:ea typeface="ヒラギノ角ゴ Pro W3"/>
                <a:cs typeface="+mn-cs"/>
              </a:defRPr>
            </a:lvl6pPr>
            <a:lvl7pPr marL="2743200" algn="l" defTabSz="914400">
              <a:defRPr sz="2400">
                <a:solidFill>
                  <a:schemeClr val="tx1"/>
                </a:solidFill>
                <a:latin typeface="Arial"/>
                <a:ea typeface="ヒラギノ角ゴ Pro W3"/>
                <a:cs typeface="+mn-cs"/>
              </a:defRPr>
            </a:lvl7pPr>
            <a:lvl8pPr marL="3200400" algn="l" defTabSz="914400">
              <a:defRPr sz="2400">
                <a:solidFill>
                  <a:schemeClr val="tx1"/>
                </a:solidFill>
                <a:latin typeface="Arial"/>
                <a:ea typeface="ヒラギノ角ゴ Pro W3"/>
                <a:cs typeface="+mn-cs"/>
              </a:defRPr>
            </a:lvl8pPr>
            <a:lvl9pPr marL="3657600" algn="l" defTabSz="914400">
              <a:defRPr sz="2400">
                <a:solidFill>
                  <a:schemeClr val="tx1"/>
                </a:solidFill>
                <a:latin typeface="Arial"/>
                <a:ea typeface="ヒラギノ角ゴ Pro W3"/>
                <a:cs typeface="+mn-cs"/>
              </a:defRPr>
            </a:lvl9pPr>
          </a:lstStyle>
          <a:p>
            <a:pPr>
              <a:defRPr/>
            </a:pPr>
            <a:r>
              <a:rPr lang="fr-FR" b="1" dirty="0">
                <a:solidFill>
                  <a:srgbClr val="D0D700"/>
                </a:solidFill>
                <a:latin typeface="Trebuchet MS"/>
              </a:rPr>
              <a:t>[</a:t>
            </a:r>
            <a:r>
              <a:rPr lang="fr-FR" b="1" dirty="0">
                <a:solidFill>
                  <a:srgbClr val="003667"/>
                </a:solidFill>
                <a:latin typeface="Trebuchet MS"/>
              </a:rPr>
              <a:t>AGS </a:t>
            </a:r>
            <a:r>
              <a:rPr lang="fr-FR" dirty="0">
                <a:solidFill>
                  <a:srgbClr val="003667"/>
                </a:solidFill>
              </a:rPr>
              <a:t>2021-07-05</a:t>
            </a:r>
            <a:r>
              <a:rPr lang="fr-FR" b="1" dirty="0">
                <a:solidFill>
                  <a:srgbClr val="D0D700"/>
                </a:solidFill>
                <a:latin typeface="Trebuchet MS"/>
              </a:rPr>
              <a:t>]</a:t>
            </a:r>
          </a:p>
        </p:txBody>
      </p:sp>
      <p:sp>
        <p:nvSpPr>
          <p:cNvPr id="15" name="ZoneTexte 14">
            <a:extLst>
              <a:ext uri="{FF2B5EF4-FFF2-40B4-BE49-F238E27FC236}">
                <a16:creationId xmlns:a16="http://schemas.microsoft.com/office/drawing/2014/main" id="{F135859D-658B-40A9-929B-ECC1C3D4242A}"/>
              </a:ext>
            </a:extLst>
          </p:cNvPr>
          <p:cNvSpPr txBox="1"/>
          <p:nvPr/>
        </p:nvSpPr>
        <p:spPr>
          <a:xfrm>
            <a:off x="199806" y="1042826"/>
            <a:ext cx="8644141" cy="5047536"/>
          </a:xfrm>
          <a:prstGeom prst="rect">
            <a:avLst/>
          </a:prstGeom>
          <a:noFill/>
        </p:spPr>
        <p:txBody>
          <a:bodyPr wrap="square" rtlCol="0">
            <a:spAutoFit/>
          </a:bodyPr>
          <a:lstStyle/>
          <a:p>
            <a:pPr algn="just"/>
            <a:r>
              <a:rPr lang="fr-FR" sz="1800" dirty="0"/>
              <a:t>Les demandes de matériels supplémentaires sont financées par les composantes ou laboratoires (DSIN pour les services universitaires), dans la limite des budgets disponibles et à raison d'un seul écran (financé par la DSIN). Le matériel est délivré par le service informatique de proximité ou la DSIN, en fonction de sa disponibilité en stock ou après réception d'une nouvelle commande d'équipement (délais plus longs).</a:t>
            </a:r>
          </a:p>
          <a:p>
            <a:pPr algn="just"/>
            <a:endParaRPr lang="fr-FR" sz="1800" dirty="0"/>
          </a:p>
          <a:p>
            <a:pPr algn="just"/>
            <a:r>
              <a:rPr lang="fr-FR" sz="1800" dirty="0"/>
              <a:t>En fonction des missions télétravaillées, le responsable hiérarchique (N+1) s’assure que l’agent dispose d’un matériel adapté au contexte d’exercice du télétravail.</a:t>
            </a:r>
          </a:p>
          <a:p>
            <a:pPr algn="just"/>
            <a:r>
              <a:rPr lang="fr-FR" sz="1400" dirty="0"/>
              <a:t>- Quand : A l’occasion de l’entretien avec l’agent, lors des échanges sur les modalités d’organisation du télétravail.</a:t>
            </a:r>
          </a:p>
          <a:p>
            <a:pPr algn="just"/>
            <a:r>
              <a:rPr lang="fr-FR" sz="1400" dirty="0"/>
              <a:t>- Comment : L’agent formule son besoin en équipement complémentaire lors de sa demande de télétravail. Le N+1 consulte le service informatique de proximité ou la DSIN (pour les services universitaires) avant de motiver sa décision sur la demande formulée par l’agent.</a:t>
            </a:r>
          </a:p>
          <a:p>
            <a:pPr algn="just"/>
            <a:r>
              <a:rPr lang="fr-FR" sz="1800" dirty="0">
                <a:solidFill>
                  <a:schemeClr val="accent6">
                    <a:lumMod val="75000"/>
                  </a:schemeClr>
                </a:solidFill>
              </a:rPr>
              <a:t>- Vigilance : Lorsque les missions évoluent, que l’agent change de service ou quitte l’établissement, le N+1 veille à la récupération des matériels en prévenant le service instructeur en charge de la mise à disposition des équipements. </a:t>
            </a:r>
          </a:p>
          <a:p>
            <a:endParaRPr lang="fr-FR" sz="1800" dirty="0"/>
          </a:p>
        </p:txBody>
      </p:sp>
    </p:spTree>
    <p:extLst>
      <p:ext uri="{BB962C8B-B14F-4D97-AF65-F5344CB8AC3E}">
        <p14:creationId xmlns:p14="http://schemas.microsoft.com/office/powerpoint/2010/main" val="200842308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4" name="Espace réservé du texte 1"/>
          <p:cNvSpPr>
            <a:spLocks noGrp="1"/>
          </p:cNvSpPr>
          <p:nvPr>
            <p:ph type="body" sz="quarter" idx="10"/>
          </p:nvPr>
        </p:nvSpPr>
        <p:spPr bwMode="auto"/>
        <p:txBody>
          <a:bodyPr/>
          <a:lstStyle/>
          <a:p>
            <a:r>
              <a:rPr lang="fr-FR" dirty="0"/>
              <a:t>Comment et quand récupérer du matériel ?</a:t>
            </a:r>
          </a:p>
        </p:txBody>
      </p:sp>
      <p:sp>
        <p:nvSpPr>
          <p:cNvPr id="5" name="Espace réservé du pied de page 4"/>
          <p:cNvSpPr>
            <a:spLocks/>
          </p:cNvSpPr>
          <p:nvPr/>
        </p:nvSpPr>
        <p:spPr bwMode="auto">
          <a:xfrm>
            <a:off x="0" y="6356350"/>
            <a:ext cx="9144000" cy="365125"/>
          </a:xfrm>
          <a:prstGeom prst="rect">
            <a:avLst/>
          </a:prstGeom>
        </p:spPr>
        <p:txBody>
          <a:bodyPr vert="horz" lIns="91440" tIns="45720" rIns="91440" bIns="45720" rtlCol="0" anchor="ctr"/>
          <a:lstStyle>
            <a:defPPr>
              <a:defRPr lang="fr-FR"/>
            </a:defPPr>
            <a:lvl1pPr algn="ctr">
              <a:spcBef>
                <a:spcPts val="0"/>
              </a:spcBef>
              <a:spcAft>
                <a:spcPts val="0"/>
              </a:spcAft>
              <a:defRPr sz="1200">
                <a:solidFill>
                  <a:schemeClr val="tx1">
                    <a:tint val="75000"/>
                  </a:schemeClr>
                </a:solidFill>
                <a:latin typeface="Arial"/>
                <a:ea typeface="ヒラギノ角ゴ Pro W3"/>
                <a:cs typeface="ヒラギノ角ゴ Pro W3"/>
              </a:defRPr>
            </a:lvl1pPr>
            <a:lvl2pPr marL="457200" algn="l">
              <a:spcBef>
                <a:spcPts val="0"/>
              </a:spcBef>
              <a:spcAft>
                <a:spcPts val="0"/>
              </a:spcAft>
              <a:defRPr sz="2400">
                <a:solidFill>
                  <a:schemeClr val="tx1"/>
                </a:solidFill>
                <a:latin typeface="Arial"/>
                <a:ea typeface="ヒラギノ角ゴ Pro W3"/>
                <a:cs typeface="+mn-cs"/>
              </a:defRPr>
            </a:lvl2pPr>
            <a:lvl3pPr marL="914400" algn="l">
              <a:spcBef>
                <a:spcPts val="0"/>
              </a:spcBef>
              <a:spcAft>
                <a:spcPts val="0"/>
              </a:spcAft>
              <a:defRPr sz="2400">
                <a:solidFill>
                  <a:schemeClr val="tx1"/>
                </a:solidFill>
                <a:latin typeface="Arial"/>
                <a:ea typeface="ヒラギノ角ゴ Pro W3"/>
                <a:cs typeface="+mn-cs"/>
              </a:defRPr>
            </a:lvl3pPr>
            <a:lvl4pPr marL="1371600" algn="l">
              <a:spcBef>
                <a:spcPts val="0"/>
              </a:spcBef>
              <a:spcAft>
                <a:spcPts val="0"/>
              </a:spcAft>
              <a:defRPr sz="2400">
                <a:solidFill>
                  <a:schemeClr val="tx1"/>
                </a:solidFill>
                <a:latin typeface="Arial"/>
                <a:ea typeface="ヒラギノ角ゴ Pro W3"/>
                <a:cs typeface="+mn-cs"/>
              </a:defRPr>
            </a:lvl4pPr>
            <a:lvl5pPr marL="1828800" algn="l">
              <a:spcBef>
                <a:spcPts val="0"/>
              </a:spcBef>
              <a:spcAft>
                <a:spcPts val="0"/>
              </a:spcAft>
              <a:defRPr sz="2400">
                <a:solidFill>
                  <a:schemeClr val="tx1"/>
                </a:solidFill>
                <a:latin typeface="Arial"/>
                <a:ea typeface="ヒラギノ角ゴ Pro W3"/>
                <a:cs typeface="+mn-cs"/>
              </a:defRPr>
            </a:lvl5pPr>
            <a:lvl6pPr marL="2286000" algn="l" defTabSz="914400">
              <a:defRPr sz="2400">
                <a:solidFill>
                  <a:schemeClr val="tx1"/>
                </a:solidFill>
                <a:latin typeface="Arial"/>
                <a:ea typeface="ヒラギノ角ゴ Pro W3"/>
                <a:cs typeface="+mn-cs"/>
              </a:defRPr>
            </a:lvl6pPr>
            <a:lvl7pPr marL="2743200" algn="l" defTabSz="914400">
              <a:defRPr sz="2400">
                <a:solidFill>
                  <a:schemeClr val="tx1"/>
                </a:solidFill>
                <a:latin typeface="Arial"/>
                <a:ea typeface="ヒラギノ角ゴ Pro W3"/>
                <a:cs typeface="+mn-cs"/>
              </a:defRPr>
            </a:lvl7pPr>
            <a:lvl8pPr marL="3200400" algn="l" defTabSz="914400">
              <a:defRPr sz="2400">
                <a:solidFill>
                  <a:schemeClr val="tx1"/>
                </a:solidFill>
                <a:latin typeface="Arial"/>
                <a:ea typeface="ヒラギノ角ゴ Pro W3"/>
                <a:cs typeface="+mn-cs"/>
              </a:defRPr>
            </a:lvl8pPr>
            <a:lvl9pPr marL="3657600" algn="l" defTabSz="914400">
              <a:defRPr sz="2400">
                <a:solidFill>
                  <a:schemeClr val="tx1"/>
                </a:solidFill>
                <a:latin typeface="Arial"/>
                <a:ea typeface="ヒラギノ角ゴ Pro W3"/>
                <a:cs typeface="+mn-cs"/>
              </a:defRPr>
            </a:lvl9pPr>
          </a:lstStyle>
          <a:p>
            <a:pPr>
              <a:defRPr/>
            </a:pPr>
            <a:r>
              <a:rPr lang="fr-FR" b="1" dirty="0">
                <a:solidFill>
                  <a:srgbClr val="D0D700"/>
                </a:solidFill>
                <a:latin typeface="Trebuchet MS"/>
              </a:rPr>
              <a:t>[</a:t>
            </a:r>
            <a:r>
              <a:rPr lang="fr-FR" b="1" dirty="0">
                <a:solidFill>
                  <a:srgbClr val="003667"/>
                </a:solidFill>
                <a:latin typeface="Trebuchet MS"/>
              </a:rPr>
              <a:t>AGS </a:t>
            </a:r>
            <a:r>
              <a:rPr lang="fr-FR" dirty="0">
                <a:solidFill>
                  <a:srgbClr val="003667"/>
                </a:solidFill>
              </a:rPr>
              <a:t>2021-07-05</a:t>
            </a:r>
            <a:r>
              <a:rPr lang="fr-FR" b="1" dirty="0">
                <a:solidFill>
                  <a:srgbClr val="D0D700"/>
                </a:solidFill>
                <a:latin typeface="Trebuchet MS"/>
              </a:rPr>
              <a:t>]</a:t>
            </a:r>
          </a:p>
        </p:txBody>
      </p:sp>
    </p:spTree>
    <p:extLst>
      <p:ext uri="{BB962C8B-B14F-4D97-AF65-F5344CB8AC3E}">
        <p14:creationId xmlns:p14="http://schemas.microsoft.com/office/powerpoint/2010/main" val="306629982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4" name="Espace réservé du texte 1"/>
          <p:cNvSpPr>
            <a:spLocks noGrp="1"/>
          </p:cNvSpPr>
          <p:nvPr>
            <p:ph type="body" sz="quarter" idx="11"/>
          </p:nvPr>
        </p:nvSpPr>
        <p:spPr bwMode="auto"/>
        <p:txBody>
          <a:bodyPr/>
          <a:lstStyle/>
          <a:p>
            <a:pPr algn="just"/>
            <a:r>
              <a:rPr lang="fr-FR" dirty="0"/>
              <a:t>Où sont Localisés les stocks de matériels ? </a:t>
            </a:r>
          </a:p>
        </p:txBody>
      </p:sp>
      <p:sp>
        <p:nvSpPr>
          <p:cNvPr id="6" name="Espace réservé du pied de page 4"/>
          <p:cNvSpPr>
            <a:spLocks/>
          </p:cNvSpPr>
          <p:nvPr/>
        </p:nvSpPr>
        <p:spPr bwMode="auto">
          <a:xfrm>
            <a:off x="0" y="6356350"/>
            <a:ext cx="9144000" cy="365125"/>
          </a:xfrm>
          <a:prstGeom prst="rect">
            <a:avLst/>
          </a:prstGeom>
        </p:spPr>
        <p:txBody>
          <a:bodyPr vert="horz" lIns="91440" tIns="45720" rIns="91440" bIns="45720" rtlCol="0" anchor="ctr"/>
          <a:lstStyle>
            <a:defPPr>
              <a:defRPr lang="fr-FR"/>
            </a:defPPr>
            <a:lvl1pPr algn="ctr">
              <a:spcBef>
                <a:spcPts val="0"/>
              </a:spcBef>
              <a:spcAft>
                <a:spcPts val="0"/>
              </a:spcAft>
              <a:defRPr sz="1200">
                <a:solidFill>
                  <a:schemeClr val="tx1">
                    <a:tint val="75000"/>
                  </a:schemeClr>
                </a:solidFill>
                <a:latin typeface="Arial"/>
                <a:ea typeface="ヒラギノ角ゴ Pro W3"/>
                <a:cs typeface="ヒラギノ角ゴ Pro W3"/>
              </a:defRPr>
            </a:lvl1pPr>
            <a:lvl2pPr marL="457200" algn="l">
              <a:spcBef>
                <a:spcPts val="0"/>
              </a:spcBef>
              <a:spcAft>
                <a:spcPts val="0"/>
              </a:spcAft>
              <a:defRPr sz="2400">
                <a:solidFill>
                  <a:schemeClr val="tx1"/>
                </a:solidFill>
                <a:latin typeface="Arial"/>
                <a:ea typeface="ヒラギノ角ゴ Pro W3"/>
                <a:cs typeface="+mn-cs"/>
              </a:defRPr>
            </a:lvl2pPr>
            <a:lvl3pPr marL="914400" algn="l">
              <a:spcBef>
                <a:spcPts val="0"/>
              </a:spcBef>
              <a:spcAft>
                <a:spcPts val="0"/>
              </a:spcAft>
              <a:defRPr sz="2400">
                <a:solidFill>
                  <a:schemeClr val="tx1"/>
                </a:solidFill>
                <a:latin typeface="Arial"/>
                <a:ea typeface="ヒラギノ角ゴ Pro W3"/>
                <a:cs typeface="+mn-cs"/>
              </a:defRPr>
            </a:lvl3pPr>
            <a:lvl4pPr marL="1371600" algn="l">
              <a:spcBef>
                <a:spcPts val="0"/>
              </a:spcBef>
              <a:spcAft>
                <a:spcPts val="0"/>
              </a:spcAft>
              <a:defRPr sz="2400">
                <a:solidFill>
                  <a:schemeClr val="tx1"/>
                </a:solidFill>
                <a:latin typeface="Arial"/>
                <a:ea typeface="ヒラギノ角ゴ Pro W3"/>
                <a:cs typeface="+mn-cs"/>
              </a:defRPr>
            </a:lvl4pPr>
            <a:lvl5pPr marL="1828800" algn="l">
              <a:spcBef>
                <a:spcPts val="0"/>
              </a:spcBef>
              <a:spcAft>
                <a:spcPts val="0"/>
              </a:spcAft>
              <a:defRPr sz="2400">
                <a:solidFill>
                  <a:schemeClr val="tx1"/>
                </a:solidFill>
                <a:latin typeface="Arial"/>
                <a:ea typeface="ヒラギノ角ゴ Pro W3"/>
                <a:cs typeface="+mn-cs"/>
              </a:defRPr>
            </a:lvl5pPr>
            <a:lvl6pPr marL="2286000" algn="l" defTabSz="914400">
              <a:defRPr sz="2400">
                <a:solidFill>
                  <a:schemeClr val="tx1"/>
                </a:solidFill>
                <a:latin typeface="Arial"/>
                <a:ea typeface="ヒラギノ角ゴ Pro W3"/>
                <a:cs typeface="+mn-cs"/>
              </a:defRPr>
            </a:lvl6pPr>
            <a:lvl7pPr marL="2743200" algn="l" defTabSz="914400">
              <a:defRPr sz="2400">
                <a:solidFill>
                  <a:schemeClr val="tx1"/>
                </a:solidFill>
                <a:latin typeface="Arial"/>
                <a:ea typeface="ヒラギノ角ゴ Pro W3"/>
                <a:cs typeface="+mn-cs"/>
              </a:defRPr>
            </a:lvl7pPr>
            <a:lvl8pPr marL="3200400" algn="l" defTabSz="914400">
              <a:defRPr sz="2400">
                <a:solidFill>
                  <a:schemeClr val="tx1"/>
                </a:solidFill>
                <a:latin typeface="Arial"/>
                <a:ea typeface="ヒラギノ角ゴ Pro W3"/>
                <a:cs typeface="+mn-cs"/>
              </a:defRPr>
            </a:lvl8pPr>
            <a:lvl9pPr marL="3657600" algn="l" defTabSz="914400">
              <a:defRPr sz="2400">
                <a:solidFill>
                  <a:schemeClr val="tx1"/>
                </a:solidFill>
                <a:latin typeface="Arial"/>
                <a:ea typeface="ヒラギノ角ゴ Pro W3"/>
                <a:cs typeface="+mn-cs"/>
              </a:defRPr>
            </a:lvl9pPr>
          </a:lstStyle>
          <a:p>
            <a:pPr>
              <a:defRPr/>
            </a:pPr>
            <a:r>
              <a:rPr lang="fr-FR" b="1" dirty="0">
                <a:solidFill>
                  <a:srgbClr val="D0D700"/>
                </a:solidFill>
                <a:latin typeface="Trebuchet MS"/>
              </a:rPr>
              <a:t>[</a:t>
            </a:r>
            <a:r>
              <a:rPr lang="fr-FR" b="1" dirty="0">
                <a:solidFill>
                  <a:srgbClr val="003667"/>
                </a:solidFill>
                <a:latin typeface="Trebuchet MS"/>
              </a:rPr>
              <a:t>AGS </a:t>
            </a:r>
            <a:r>
              <a:rPr lang="fr-FR" dirty="0">
                <a:solidFill>
                  <a:srgbClr val="003667"/>
                </a:solidFill>
              </a:rPr>
              <a:t>2021-07-05</a:t>
            </a:r>
            <a:r>
              <a:rPr lang="fr-FR" b="1" dirty="0">
                <a:solidFill>
                  <a:srgbClr val="D0D700"/>
                </a:solidFill>
                <a:latin typeface="Trebuchet MS"/>
              </a:rPr>
              <a:t>]</a:t>
            </a:r>
          </a:p>
        </p:txBody>
      </p:sp>
      <p:sp>
        <p:nvSpPr>
          <p:cNvPr id="2" name="Rectangle : coins arrondis 1">
            <a:extLst>
              <a:ext uri="{FF2B5EF4-FFF2-40B4-BE49-F238E27FC236}">
                <a16:creationId xmlns:a16="http://schemas.microsoft.com/office/drawing/2014/main" id="{D60CE26A-8675-4F2B-B886-F9170C601F46}"/>
              </a:ext>
            </a:extLst>
          </p:cNvPr>
          <p:cNvSpPr/>
          <p:nvPr/>
        </p:nvSpPr>
        <p:spPr bwMode="auto">
          <a:xfrm>
            <a:off x="539552" y="1354564"/>
            <a:ext cx="2232248" cy="1555577"/>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fr-FR" dirty="0"/>
              <a:t>Stock Tertre : Pôles Humanités et Sociétés + BU</a:t>
            </a:r>
          </a:p>
        </p:txBody>
      </p:sp>
      <p:sp>
        <p:nvSpPr>
          <p:cNvPr id="7" name="Rectangle : coins arrondis 6">
            <a:extLst>
              <a:ext uri="{FF2B5EF4-FFF2-40B4-BE49-F238E27FC236}">
                <a16:creationId xmlns:a16="http://schemas.microsoft.com/office/drawing/2014/main" id="{51BB1E76-C2B9-4DFA-B676-A8B3FCA7EB28}"/>
              </a:ext>
            </a:extLst>
          </p:cNvPr>
          <p:cNvSpPr/>
          <p:nvPr/>
        </p:nvSpPr>
        <p:spPr bwMode="auto">
          <a:xfrm>
            <a:off x="593846" y="4590160"/>
            <a:ext cx="2232248" cy="720080"/>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fr-FR" dirty="0">
                <a:solidFill>
                  <a:schemeClr val="bg1"/>
                </a:solidFill>
              </a:rPr>
              <a:t>Stock Polytech</a:t>
            </a:r>
          </a:p>
        </p:txBody>
      </p:sp>
      <p:sp>
        <p:nvSpPr>
          <p:cNvPr id="8" name="Rectangle : coins arrondis 7">
            <a:extLst>
              <a:ext uri="{FF2B5EF4-FFF2-40B4-BE49-F238E27FC236}">
                <a16:creationId xmlns:a16="http://schemas.microsoft.com/office/drawing/2014/main" id="{79937369-BBAB-42B6-9D18-1CB991EA8AFA}"/>
              </a:ext>
            </a:extLst>
          </p:cNvPr>
          <p:cNvSpPr/>
          <p:nvPr/>
        </p:nvSpPr>
        <p:spPr bwMode="auto">
          <a:xfrm>
            <a:off x="3430411" y="1079894"/>
            <a:ext cx="2232248" cy="927398"/>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fr-FR" dirty="0">
                <a:solidFill>
                  <a:schemeClr val="bg1"/>
                </a:solidFill>
              </a:rPr>
              <a:t>Stock Veil : </a:t>
            </a:r>
          </a:p>
          <a:p>
            <a:pPr algn="ctr"/>
            <a:r>
              <a:rPr lang="fr-FR" dirty="0">
                <a:solidFill>
                  <a:schemeClr val="bg1"/>
                </a:solidFill>
              </a:rPr>
              <a:t>Pole Santé</a:t>
            </a:r>
          </a:p>
        </p:txBody>
      </p:sp>
      <p:sp>
        <p:nvSpPr>
          <p:cNvPr id="9" name="Rectangle : coins arrondis 8">
            <a:extLst>
              <a:ext uri="{FF2B5EF4-FFF2-40B4-BE49-F238E27FC236}">
                <a16:creationId xmlns:a16="http://schemas.microsoft.com/office/drawing/2014/main" id="{2893A6DB-82CB-4136-9733-0943F0F035DA}"/>
              </a:ext>
            </a:extLst>
          </p:cNvPr>
          <p:cNvSpPr/>
          <p:nvPr/>
        </p:nvSpPr>
        <p:spPr bwMode="auto">
          <a:xfrm>
            <a:off x="6372200" y="1354564"/>
            <a:ext cx="2232248" cy="1555577"/>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fr-FR" dirty="0"/>
              <a:t>Stock </a:t>
            </a:r>
            <a:r>
              <a:rPr lang="fr-FR" dirty="0" err="1"/>
              <a:t>Présid</a:t>
            </a:r>
            <a:r>
              <a:rPr lang="fr-FR" dirty="0"/>
              <a:t> : Services Universitaires</a:t>
            </a:r>
          </a:p>
        </p:txBody>
      </p:sp>
      <p:sp>
        <p:nvSpPr>
          <p:cNvPr id="10" name="Rectangle : coins arrondis 9">
            <a:extLst>
              <a:ext uri="{FF2B5EF4-FFF2-40B4-BE49-F238E27FC236}">
                <a16:creationId xmlns:a16="http://schemas.microsoft.com/office/drawing/2014/main" id="{DE647683-5E12-4540-9780-58A323DBD8A1}"/>
              </a:ext>
            </a:extLst>
          </p:cNvPr>
          <p:cNvSpPr/>
          <p:nvPr/>
        </p:nvSpPr>
        <p:spPr bwMode="auto">
          <a:xfrm>
            <a:off x="3430411" y="3166169"/>
            <a:ext cx="2232249" cy="1157152"/>
          </a:xfrm>
          <a:prstGeom prst="roundRect">
            <a:avLst/>
          </a:prstGeom>
          <a:solidFill>
            <a:schemeClr val="accent1">
              <a:lumMod val="40000"/>
              <a:lumOff val="6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fr-FR" dirty="0"/>
              <a:t>Stock UN mutualisé (écrans)</a:t>
            </a:r>
          </a:p>
        </p:txBody>
      </p:sp>
      <p:sp>
        <p:nvSpPr>
          <p:cNvPr id="11" name="Rectangle : coins arrondis 10">
            <a:extLst>
              <a:ext uri="{FF2B5EF4-FFF2-40B4-BE49-F238E27FC236}">
                <a16:creationId xmlns:a16="http://schemas.microsoft.com/office/drawing/2014/main" id="{EEC71782-4A42-47F7-A41E-D345BDBBE98C}"/>
              </a:ext>
            </a:extLst>
          </p:cNvPr>
          <p:cNvSpPr/>
          <p:nvPr/>
        </p:nvSpPr>
        <p:spPr bwMode="auto">
          <a:xfrm>
            <a:off x="6317908" y="4590160"/>
            <a:ext cx="2448272" cy="720080"/>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fr-FR" dirty="0">
                <a:solidFill>
                  <a:schemeClr val="bg1"/>
                </a:solidFill>
              </a:rPr>
              <a:t>Stock ST Nazaire</a:t>
            </a:r>
          </a:p>
        </p:txBody>
      </p:sp>
      <p:sp>
        <p:nvSpPr>
          <p:cNvPr id="12" name="Rectangle : coins arrondis 11">
            <a:extLst>
              <a:ext uri="{FF2B5EF4-FFF2-40B4-BE49-F238E27FC236}">
                <a16:creationId xmlns:a16="http://schemas.microsoft.com/office/drawing/2014/main" id="{D5D30720-F86C-450B-A17C-5F13629D30FC}"/>
              </a:ext>
            </a:extLst>
          </p:cNvPr>
          <p:cNvSpPr/>
          <p:nvPr/>
        </p:nvSpPr>
        <p:spPr bwMode="auto">
          <a:xfrm>
            <a:off x="147996" y="3384705"/>
            <a:ext cx="2232248" cy="720080"/>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fr-FR" dirty="0">
                <a:solidFill>
                  <a:schemeClr val="bg1"/>
                </a:solidFill>
              </a:rPr>
              <a:t>Stock Sciences</a:t>
            </a:r>
          </a:p>
        </p:txBody>
      </p:sp>
      <p:sp>
        <p:nvSpPr>
          <p:cNvPr id="13" name="Rectangle : coins arrondis 12">
            <a:extLst>
              <a:ext uri="{FF2B5EF4-FFF2-40B4-BE49-F238E27FC236}">
                <a16:creationId xmlns:a16="http://schemas.microsoft.com/office/drawing/2014/main" id="{3DC21C29-B66B-4E9D-9EE0-D9A6F333D766}"/>
              </a:ext>
            </a:extLst>
          </p:cNvPr>
          <p:cNvSpPr/>
          <p:nvPr/>
        </p:nvSpPr>
        <p:spPr bwMode="auto">
          <a:xfrm>
            <a:off x="2266619" y="5497034"/>
            <a:ext cx="2232248" cy="720080"/>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fr-FR" dirty="0">
                <a:solidFill>
                  <a:schemeClr val="bg1"/>
                </a:solidFill>
              </a:rPr>
              <a:t>Stock IUT </a:t>
            </a:r>
            <a:r>
              <a:rPr lang="fr-FR" dirty="0" err="1">
                <a:solidFill>
                  <a:schemeClr val="bg1"/>
                </a:solidFill>
              </a:rPr>
              <a:t>Nte</a:t>
            </a:r>
            <a:endParaRPr lang="fr-FR" dirty="0">
              <a:solidFill>
                <a:schemeClr val="bg1"/>
              </a:solidFill>
            </a:endParaRPr>
          </a:p>
        </p:txBody>
      </p:sp>
      <p:sp>
        <p:nvSpPr>
          <p:cNvPr id="14" name="Rectangle : coins arrondis 13">
            <a:extLst>
              <a:ext uri="{FF2B5EF4-FFF2-40B4-BE49-F238E27FC236}">
                <a16:creationId xmlns:a16="http://schemas.microsoft.com/office/drawing/2014/main" id="{FFF1DF61-84E3-4A85-A346-C193EE18C304}"/>
              </a:ext>
            </a:extLst>
          </p:cNvPr>
          <p:cNvSpPr/>
          <p:nvPr/>
        </p:nvSpPr>
        <p:spPr bwMode="auto">
          <a:xfrm>
            <a:off x="4949310" y="5497034"/>
            <a:ext cx="2232248" cy="720080"/>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fr-FR" dirty="0">
                <a:solidFill>
                  <a:schemeClr val="bg1"/>
                </a:solidFill>
              </a:rPr>
              <a:t>Stock La Roche</a:t>
            </a:r>
          </a:p>
        </p:txBody>
      </p:sp>
      <p:sp>
        <p:nvSpPr>
          <p:cNvPr id="16" name="Rectangle : coins arrondis 15">
            <a:extLst>
              <a:ext uri="{FF2B5EF4-FFF2-40B4-BE49-F238E27FC236}">
                <a16:creationId xmlns:a16="http://schemas.microsoft.com/office/drawing/2014/main" id="{2E67052A-7B8E-4D85-B5D2-32200B5FBA88}"/>
              </a:ext>
            </a:extLst>
          </p:cNvPr>
          <p:cNvSpPr/>
          <p:nvPr/>
        </p:nvSpPr>
        <p:spPr bwMode="auto">
          <a:xfrm>
            <a:off x="6763758" y="3384705"/>
            <a:ext cx="2232248" cy="720080"/>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fr-FR" dirty="0">
                <a:solidFill>
                  <a:schemeClr val="bg1"/>
                </a:solidFill>
              </a:rPr>
              <a:t>Stock INSPE</a:t>
            </a:r>
          </a:p>
        </p:txBody>
      </p:sp>
      <p:cxnSp>
        <p:nvCxnSpPr>
          <p:cNvPr id="17" name="Connecteur droit avec flèche 16">
            <a:extLst>
              <a:ext uri="{FF2B5EF4-FFF2-40B4-BE49-F238E27FC236}">
                <a16:creationId xmlns:a16="http://schemas.microsoft.com/office/drawing/2014/main" id="{A759F6CA-2663-4B6D-96F2-77136CFC1211}"/>
              </a:ext>
            </a:extLst>
          </p:cNvPr>
          <p:cNvCxnSpPr>
            <a:cxnSpLocks/>
            <a:stCxn id="10" idx="0"/>
            <a:endCxn id="8" idx="2"/>
          </p:cNvCxnSpPr>
          <p:nvPr/>
        </p:nvCxnSpPr>
        <p:spPr bwMode="auto">
          <a:xfrm flipH="1" flipV="1">
            <a:off x="4546535" y="2007292"/>
            <a:ext cx="1" cy="1158877"/>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21" name="Connecteur droit avec flèche 20">
            <a:extLst>
              <a:ext uri="{FF2B5EF4-FFF2-40B4-BE49-F238E27FC236}">
                <a16:creationId xmlns:a16="http://schemas.microsoft.com/office/drawing/2014/main" id="{980B1603-79AF-49FD-B013-0705F1848DB2}"/>
              </a:ext>
            </a:extLst>
          </p:cNvPr>
          <p:cNvCxnSpPr>
            <a:cxnSpLocks/>
            <a:stCxn id="10" idx="3"/>
            <a:endCxn id="16" idx="1"/>
          </p:cNvCxnSpPr>
          <p:nvPr/>
        </p:nvCxnSpPr>
        <p:spPr bwMode="auto">
          <a:xfrm>
            <a:off x="5662660" y="3744745"/>
            <a:ext cx="1101098" cy="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23" name="Connecteur droit avec flèche 22">
            <a:extLst>
              <a:ext uri="{FF2B5EF4-FFF2-40B4-BE49-F238E27FC236}">
                <a16:creationId xmlns:a16="http://schemas.microsoft.com/office/drawing/2014/main" id="{E1B6A7FC-C85A-4D5C-A79F-839D99C7C3BD}"/>
              </a:ext>
            </a:extLst>
          </p:cNvPr>
          <p:cNvCxnSpPr>
            <a:cxnSpLocks/>
            <a:stCxn id="10" idx="1"/>
            <a:endCxn id="12" idx="3"/>
          </p:cNvCxnSpPr>
          <p:nvPr/>
        </p:nvCxnSpPr>
        <p:spPr bwMode="auto">
          <a:xfrm flipH="1">
            <a:off x="2380244" y="3744745"/>
            <a:ext cx="1050167" cy="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25" name="Connecteur droit avec flèche 24">
            <a:extLst>
              <a:ext uri="{FF2B5EF4-FFF2-40B4-BE49-F238E27FC236}">
                <a16:creationId xmlns:a16="http://schemas.microsoft.com/office/drawing/2014/main" id="{C8DA8F5A-E75A-42FC-BCB5-FDFD6FA75D03}"/>
              </a:ext>
            </a:extLst>
          </p:cNvPr>
          <p:cNvCxnSpPr>
            <a:cxnSpLocks/>
          </p:cNvCxnSpPr>
          <p:nvPr/>
        </p:nvCxnSpPr>
        <p:spPr bwMode="auto">
          <a:xfrm flipH="1">
            <a:off x="2826094" y="4251831"/>
            <a:ext cx="655248" cy="401305"/>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27" name="Connecteur droit avec flèche 26">
            <a:extLst>
              <a:ext uri="{FF2B5EF4-FFF2-40B4-BE49-F238E27FC236}">
                <a16:creationId xmlns:a16="http://schemas.microsoft.com/office/drawing/2014/main" id="{7FC0BD6C-B54E-4943-98E2-397450CB4070}"/>
              </a:ext>
            </a:extLst>
          </p:cNvPr>
          <p:cNvCxnSpPr>
            <a:cxnSpLocks/>
          </p:cNvCxnSpPr>
          <p:nvPr/>
        </p:nvCxnSpPr>
        <p:spPr bwMode="auto">
          <a:xfrm flipH="1" flipV="1">
            <a:off x="2707298" y="2798413"/>
            <a:ext cx="774043" cy="439248"/>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29" name="Connecteur droit avec flèche 28">
            <a:extLst>
              <a:ext uri="{FF2B5EF4-FFF2-40B4-BE49-F238E27FC236}">
                <a16:creationId xmlns:a16="http://schemas.microsoft.com/office/drawing/2014/main" id="{6B36A2B0-2045-44AE-90EA-9859F27459A2}"/>
              </a:ext>
            </a:extLst>
          </p:cNvPr>
          <p:cNvCxnSpPr>
            <a:cxnSpLocks/>
          </p:cNvCxnSpPr>
          <p:nvPr/>
        </p:nvCxnSpPr>
        <p:spPr bwMode="auto">
          <a:xfrm flipV="1">
            <a:off x="5635514" y="2798413"/>
            <a:ext cx="808694" cy="439248"/>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40" name="Connecteur droit avec flèche 39">
            <a:extLst>
              <a:ext uri="{FF2B5EF4-FFF2-40B4-BE49-F238E27FC236}">
                <a16:creationId xmlns:a16="http://schemas.microsoft.com/office/drawing/2014/main" id="{D746E536-699C-4C74-A93B-9983940273AF}"/>
              </a:ext>
            </a:extLst>
          </p:cNvPr>
          <p:cNvCxnSpPr>
            <a:cxnSpLocks/>
            <a:endCxn id="14" idx="0"/>
          </p:cNvCxnSpPr>
          <p:nvPr/>
        </p:nvCxnSpPr>
        <p:spPr bwMode="auto">
          <a:xfrm>
            <a:off x="4881176" y="4323321"/>
            <a:ext cx="1184258" cy="1173713"/>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42" name="Connecteur droit avec flèche 41">
            <a:extLst>
              <a:ext uri="{FF2B5EF4-FFF2-40B4-BE49-F238E27FC236}">
                <a16:creationId xmlns:a16="http://schemas.microsoft.com/office/drawing/2014/main" id="{4C86FB66-C7D3-42A2-A718-618637B29F05}"/>
              </a:ext>
            </a:extLst>
          </p:cNvPr>
          <p:cNvCxnSpPr>
            <a:cxnSpLocks/>
          </p:cNvCxnSpPr>
          <p:nvPr/>
        </p:nvCxnSpPr>
        <p:spPr bwMode="auto">
          <a:xfrm flipH="1">
            <a:off x="3407571" y="4323321"/>
            <a:ext cx="785507" cy="1173713"/>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26" name="Connecteur droit avec flèche 25">
            <a:extLst>
              <a:ext uri="{FF2B5EF4-FFF2-40B4-BE49-F238E27FC236}">
                <a16:creationId xmlns:a16="http://schemas.microsoft.com/office/drawing/2014/main" id="{2A5A4B56-3F7B-4D26-9A16-3596E6F1DCF1}"/>
              </a:ext>
            </a:extLst>
          </p:cNvPr>
          <p:cNvCxnSpPr>
            <a:cxnSpLocks/>
          </p:cNvCxnSpPr>
          <p:nvPr/>
        </p:nvCxnSpPr>
        <p:spPr bwMode="auto">
          <a:xfrm>
            <a:off x="5611730" y="4251831"/>
            <a:ext cx="710129" cy="411144"/>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6720563"/>
      </p:ext>
    </p:extLst>
  </p:cSld>
  <p:clrMapOvr>
    <a:masterClrMapping/>
  </p:clrMapOvr>
</p:sld>
</file>

<file path=ppt/theme/theme1.xml><?xml version="1.0" encoding="utf-8"?>
<a:theme xmlns:a="http://schemas.openxmlformats.org/drawingml/2006/main" name="Modele_Bienvenue">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Arial"/>
        <a:cs typeface="Arial"/>
      </a:majorFont>
      <a:minorFont>
        <a:latin typeface="Calibri"/>
        <a:ea typeface="Arial"/>
        <a:cs typeface="Arial"/>
      </a:minorFont>
    </a:fontScheme>
    <a:fmtScheme name="Bureau">
      <a:fillStyleLst>
        <a:solidFill>
          <a:schemeClr val="phClr"/>
        </a:solidFill>
        <a:gradFill>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effectStyle>
      </a:effectStyleLst>
      <a:bgFillStyleLst>
        <a:solidFill>
          <a:schemeClr val="phClr"/>
        </a:solidFill>
        <a:gradFill>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gradFill>
        <a:gradFill>
          <a:gsLst>
            <a:gs pos="0">
              <a:schemeClr val="phClr">
                <a:tint val="80000"/>
                <a:satMod val="300000"/>
              </a:schemeClr>
            </a:gs>
            <a:gs pos="100000">
              <a:schemeClr val="phClr">
                <a:shade val="30000"/>
                <a:satMod val="200000"/>
              </a:schemeClr>
            </a:gs>
          </a:gsLst>
          <a:path path="circle"/>
        </a:gradFill>
      </a:bgFillStyleLst>
    </a:fmtScheme>
  </a:themeElements>
  <a:objectDefaults>
    <a:spDef>
      <a:spPr bwMode="auto"/>
      <a:bodyPr/>
      <a:lstStyle/>
      <a:style>
        <a:lnRef idx="1">
          <a:schemeClr val="accent1"/>
        </a:lnRef>
        <a:fillRef idx="3">
          <a:schemeClr val="accent1"/>
        </a:fillRef>
        <a:effectRef idx="2">
          <a:schemeClr val="accent1"/>
        </a:effectRef>
        <a:fontRef idx="minor">
          <a:schemeClr val="lt1"/>
        </a:fontRef>
      </a:style>
    </a:spDef>
    <a:lnDef>
      <a:spPr bwMode="auto"/>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13924</TotalTime>
  <Words>1615</Words>
  <Application>Microsoft Office PowerPoint</Application>
  <PresentationFormat>Affichage à l'écran (4:3)</PresentationFormat>
  <Paragraphs>279</Paragraphs>
  <Slides>26</Slides>
  <Notes>2</Notes>
  <HiddenSlides>0</HiddenSlides>
  <MMClips>0</MMClips>
  <ScaleCrop>false</ScaleCrop>
  <HeadingPairs>
    <vt:vector size="6" baseType="variant">
      <vt:variant>
        <vt:lpstr>Polices utilisées</vt:lpstr>
      </vt:variant>
      <vt:variant>
        <vt:i4>11</vt:i4>
      </vt:variant>
      <vt:variant>
        <vt:lpstr>Thème</vt:lpstr>
      </vt:variant>
      <vt:variant>
        <vt:i4>1</vt:i4>
      </vt:variant>
      <vt:variant>
        <vt:lpstr>Titres des diapositives</vt:lpstr>
      </vt:variant>
      <vt:variant>
        <vt:i4>26</vt:i4>
      </vt:variant>
    </vt:vector>
  </HeadingPairs>
  <TitlesOfParts>
    <vt:vector size="38" baseType="lpstr">
      <vt:lpstr>MS PGothic</vt:lpstr>
      <vt:lpstr>MS PGothic</vt:lpstr>
      <vt:lpstr>Arial</vt:lpstr>
      <vt:lpstr>Avenir Next Condensed Demi Bold</vt:lpstr>
      <vt:lpstr>Calibri</vt:lpstr>
      <vt:lpstr>Courier New</vt:lpstr>
      <vt:lpstr>Franklin Gothic Medium Cond</vt:lpstr>
      <vt:lpstr>Lucida Grande</vt:lpstr>
      <vt:lpstr>Times New Roman</vt:lpstr>
      <vt:lpstr>Trebuchet MS</vt:lpstr>
      <vt:lpstr>ヒラギノ角ゴ Pro W3</vt:lpstr>
      <vt:lpstr>Modele_Bienvenue</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Christophe Bonnin</dc:creator>
  <cp:lastModifiedBy>Christophe BONNIN</cp:lastModifiedBy>
  <cp:revision>526</cp:revision>
  <cp:lastPrinted>2021-05-17T09:29:56Z</cp:lastPrinted>
  <dcterms:modified xsi:type="dcterms:W3CDTF">2024-05-06T08:39:45Z</dcterms:modified>
</cp:coreProperties>
</file>