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5150" r:id="rId1"/>
  </p:sldMasterIdLst>
  <p:notesMasterIdLst>
    <p:notesMasterId r:id="rId23"/>
  </p:notesMasterIdLst>
  <p:handoutMasterIdLst>
    <p:handoutMasterId r:id="rId24"/>
  </p:handoutMasterIdLst>
  <p:sldIdLst>
    <p:sldId id="265" r:id="rId2"/>
    <p:sldId id="261" r:id="rId3"/>
    <p:sldId id="268" r:id="rId4"/>
    <p:sldId id="266" r:id="rId5"/>
    <p:sldId id="269" r:id="rId6"/>
    <p:sldId id="270" r:id="rId7"/>
    <p:sldId id="271" r:id="rId8"/>
    <p:sldId id="272" r:id="rId9"/>
    <p:sldId id="278" r:id="rId10"/>
    <p:sldId id="279" r:id="rId11"/>
    <p:sldId id="273" r:id="rId12"/>
    <p:sldId id="274" r:id="rId13"/>
    <p:sldId id="275" r:id="rId14"/>
    <p:sldId id="285" r:id="rId15"/>
    <p:sldId id="276" r:id="rId16"/>
    <p:sldId id="277" r:id="rId17"/>
    <p:sldId id="286" r:id="rId18"/>
    <p:sldId id="280" r:id="rId19"/>
    <p:sldId id="281" r:id="rId20"/>
    <p:sldId id="282" r:id="rId21"/>
    <p:sldId id="284" r:id="rId22"/>
  </p:sldIdLst>
  <p:sldSz cx="9144000" cy="6858000" type="screen4x3"/>
  <p:notesSz cx="6811963" cy="99425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pos="13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67"/>
    <a:srgbClr val="D0D700"/>
    <a:srgbClr val="003366"/>
    <a:srgbClr val="CAD000"/>
    <a:srgbClr val="004080"/>
    <a:srgbClr val="D0D500"/>
    <a:srgbClr val="BBD128"/>
    <a:srgbClr val="D0D8E8"/>
    <a:srgbClr val="BCD228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12" autoAdjust="0"/>
    <p:restoredTop sz="94660"/>
  </p:normalViewPr>
  <p:slideViewPr>
    <p:cSldViewPr>
      <p:cViewPr varScale="1">
        <p:scale>
          <a:sx n="98" d="100"/>
          <a:sy n="98" d="100"/>
        </p:scale>
        <p:origin x="1416" y="72"/>
      </p:cViewPr>
      <p:guideLst>
        <p:guide orient="horz" pos="2205"/>
        <p:guide pos="13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33" d="100"/>
          <a:sy n="133" d="100"/>
        </p:scale>
        <p:origin x="-5200" y="-120"/>
      </p:cViewPr>
      <p:guideLst>
        <p:guide orient="horz" pos="3132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AB380C-302A-45E9-BA01-173E92079839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02DB0B1-B2C3-4E7F-81D7-0285878724EA}">
      <dgm:prSet phldrT="[Texte]"/>
      <dgm:spPr/>
      <dgm:t>
        <a:bodyPr/>
        <a:lstStyle/>
        <a:p>
          <a:r>
            <a:rPr lang="fr-FR" dirty="0" smtClean="0"/>
            <a:t>Présentateur</a:t>
          </a:r>
          <a:endParaRPr lang="fr-FR" dirty="0"/>
        </a:p>
      </dgm:t>
    </dgm:pt>
    <dgm:pt modelId="{994653B4-DC45-4594-9AAF-3758D015220D}" type="parTrans" cxnId="{AA900188-F733-4DA5-B726-8D09E468F840}">
      <dgm:prSet/>
      <dgm:spPr/>
      <dgm:t>
        <a:bodyPr/>
        <a:lstStyle/>
        <a:p>
          <a:endParaRPr lang="fr-FR"/>
        </a:p>
      </dgm:t>
    </dgm:pt>
    <dgm:pt modelId="{5A5B34BE-9717-4C8F-883F-7BCCDC142B55}" type="sibTrans" cxnId="{AA900188-F733-4DA5-B726-8D09E468F840}">
      <dgm:prSet/>
      <dgm:spPr/>
      <dgm:t>
        <a:bodyPr/>
        <a:lstStyle/>
        <a:p>
          <a:endParaRPr lang="fr-FR"/>
        </a:p>
      </dgm:t>
    </dgm:pt>
    <dgm:pt modelId="{88A47F88-4636-4E39-8116-FFCC591662D6}">
      <dgm:prSet phldrT="[Texte]"/>
      <dgm:spPr/>
      <dgm:t>
        <a:bodyPr/>
        <a:lstStyle/>
        <a:p>
          <a:r>
            <a:rPr lang="fr-FR" dirty="0" smtClean="0"/>
            <a:t>Participant n°2</a:t>
          </a:r>
          <a:endParaRPr lang="fr-FR" dirty="0"/>
        </a:p>
      </dgm:t>
    </dgm:pt>
    <dgm:pt modelId="{163DE08F-2432-4BCB-B5A8-C5F9E304799A}" type="parTrans" cxnId="{2F1BFE07-A18C-4335-94CF-2A165BE28AE9}">
      <dgm:prSet/>
      <dgm:spPr/>
      <dgm:t>
        <a:bodyPr/>
        <a:lstStyle/>
        <a:p>
          <a:endParaRPr lang="fr-FR"/>
        </a:p>
      </dgm:t>
    </dgm:pt>
    <dgm:pt modelId="{1681B347-A0B7-4EF5-B0F1-C0982B3D9531}" type="sibTrans" cxnId="{2F1BFE07-A18C-4335-94CF-2A165BE28AE9}">
      <dgm:prSet/>
      <dgm:spPr/>
      <dgm:t>
        <a:bodyPr/>
        <a:lstStyle/>
        <a:p>
          <a:endParaRPr lang="fr-FR"/>
        </a:p>
      </dgm:t>
    </dgm:pt>
    <dgm:pt modelId="{2C21F570-6BC3-4877-82C6-11DE874D0DCE}">
      <dgm:prSet phldrT="[Texte]"/>
      <dgm:spPr/>
      <dgm:t>
        <a:bodyPr/>
        <a:lstStyle/>
        <a:p>
          <a:r>
            <a:rPr lang="fr-FR" dirty="0" smtClean="0"/>
            <a:t>Participant n°3</a:t>
          </a:r>
          <a:endParaRPr lang="fr-FR" dirty="0"/>
        </a:p>
      </dgm:t>
    </dgm:pt>
    <dgm:pt modelId="{DF197E8D-B7A1-44C8-B016-C8FD1FD9738E}" type="parTrans" cxnId="{56E3EBDD-ADAB-48A6-B12C-6C6BB218462D}">
      <dgm:prSet/>
      <dgm:spPr/>
      <dgm:t>
        <a:bodyPr/>
        <a:lstStyle/>
        <a:p>
          <a:endParaRPr lang="fr-FR"/>
        </a:p>
      </dgm:t>
    </dgm:pt>
    <dgm:pt modelId="{2E35547A-D286-4599-8E09-8891020DB296}" type="sibTrans" cxnId="{56E3EBDD-ADAB-48A6-B12C-6C6BB218462D}">
      <dgm:prSet/>
      <dgm:spPr/>
      <dgm:t>
        <a:bodyPr/>
        <a:lstStyle/>
        <a:p>
          <a:endParaRPr lang="fr-FR"/>
        </a:p>
      </dgm:t>
    </dgm:pt>
    <dgm:pt modelId="{D50E740A-ACBB-4B5A-BE94-631A98C70B22}">
      <dgm:prSet phldrT="[Texte]"/>
      <dgm:spPr/>
      <dgm:t>
        <a:bodyPr/>
        <a:lstStyle/>
        <a:p>
          <a:r>
            <a:rPr lang="fr-FR" dirty="0" smtClean="0"/>
            <a:t>Participant n°4</a:t>
          </a:r>
          <a:endParaRPr lang="fr-FR" dirty="0"/>
        </a:p>
      </dgm:t>
    </dgm:pt>
    <dgm:pt modelId="{9B684898-2975-49CC-B227-A998231F6C73}" type="parTrans" cxnId="{DC0C95A1-B3B4-446A-8E8C-37CF10CF8954}">
      <dgm:prSet/>
      <dgm:spPr/>
      <dgm:t>
        <a:bodyPr/>
        <a:lstStyle/>
        <a:p>
          <a:endParaRPr lang="fr-FR"/>
        </a:p>
      </dgm:t>
    </dgm:pt>
    <dgm:pt modelId="{A09BA661-B550-45D4-AB2A-C7827ACCE654}" type="sibTrans" cxnId="{DC0C95A1-B3B4-446A-8E8C-37CF10CF8954}">
      <dgm:prSet/>
      <dgm:spPr/>
      <dgm:t>
        <a:bodyPr/>
        <a:lstStyle/>
        <a:p>
          <a:endParaRPr lang="fr-FR"/>
        </a:p>
      </dgm:t>
    </dgm:pt>
    <dgm:pt modelId="{7E34AFAF-8AAA-45F7-8D75-A6B68C49E0CC}">
      <dgm:prSet phldrT="[Texte]"/>
      <dgm:spPr/>
      <dgm:t>
        <a:bodyPr/>
        <a:lstStyle/>
        <a:p>
          <a:r>
            <a:rPr lang="fr-FR" dirty="0" smtClean="0"/>
            <a:t>Etc… Max  100 participants</a:t>
          </a:r>
          <a:endParaRPr lang="fr-FR" dirty="0"/>
        </a:p>
      </dgm:t>
    </dgm:pt>
    <dgm:pt modelId="{C7CD36C3-C6E5-4A79-A194-1E532C0D4041}" type="parTrans" cxnId="{9FBA572E-0FAD-42DF-B0DA-5836365AC409}">
      <dgm:prSet/>
      <dgm:spPr/>
      <dgm:t>
        <a:bodyPr/>
        <a:lstStyle/>
        <a:p>
          <a:endParaRPr lang="fr-FR"/>
        </a:p>
      </dgm:t>
    </dgm:pt>
    <dgm:pt modelId="{5A06321E-6CA1-4514-8C47-C7E4A75247F3}" type="sibTrans" cxnId="{9FBA572E-0FAD-42DF-B0DA-5836365AC409}">
      <dgm:prSet/>
      <dgm:spPr/>
      <dgm:t>
        <a:bodyPr/>
        <a:lstStyle/>
        <a:p>
          <a:endParaRPr lang="fr-FR"/>
        </a:p>
      </dgm:t>
    </dgm:pt>
    <dgm:pt modelId="{8613FBF4-4DD8-417C-8594-ACA04AE25D94}">
      <dgm:prSet phldrT="[Texte]"/>
      <dgm:spPr/>
      <dgm:t>
        <a:bodyPr/>
        <a:lstStyle/>
        <a:p>
          <a:r>
            <a:rPr lang="fr-FR" dirty="0" smtClean="0"/>
            <a:t>Participant n°1</a:t>
          </a:r>
          <a:endParaRPr lang="fr-FR" dirty="0"/>
        </a:p>
      </dgm:t>
    </dgm:pt>
    <dgm:pt modelId="{5112BDE7-9516-4935-B490-EF5B52FF34C9}" type="parTrans" cxnId="{91D7FB46-87E0-43F0-881F-7D3FEFA4FFB0}">
      <dgm:prSet/>
      <dgm:spPr/>
      <dgm:t>
        <a:bodyPr/>
        <a:lstStyle/>
        <a:p>
          <a:endParaRPr lang="fr-FR"/>
        </a:p>
      </dgm:t>
    </dgm:pt>
    <dgm:pt modelId="{F2E7CB7C-EA51-4550-B99A-100A7487FC3D}" type="sibTrans" cxnId="{91D7FB46-87E0-43F0-881F-7D3FEFA4FFB0}">
      <dgm:prSet/>
      <dgm:spPr/>
      <dgm:t>
        <a:bodyPr/>
        <a:lstStyle/>
        <a:p>
          <a:endParaRPr lang="fr-FR"/>
        </a:p>
      </dgm:t>
    </dgm:pt>
    <dgm:pt modelId="{3377E0D0-DEC6-4E31-B4C0-3D69A0593943}" type="pres">
      <dgm:prSet presAssocID="{16AB380C-302A-45E9-BA01-173E92079839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56C0FD02-67CF-4CC2-8F35-70B4B05EC28F}" type="pres">
      <dgm:prSet presAssocID="{A02DB0B1-B2C3-4E7F-81D7-0285878724EA}" presName="hierRoot1" presStyleCnt="0">
        <dgm:presLayoutVars>
          <dgm:hierBranch val="init"/>
        </dgm:presLayoutVars>
      </dgm:prSet>
      <dgm:spPr/>
    </dgm:pt>
    <dgm:pt modelId="{202763F3-1517-4A5E-88C0-91CCCE172537}" type="pres">
      <dgm:prSet presAssocID="{A02DB0B1-B2C3-4E7F-81D7-0285878724EA}" presName="rootComposite1" presStyleCnt="0"/>
      <dgm:spPr/>
    </dgm:pt>
    <dgm:pt modelId="{91F17F38-7516-4767-87DD-5FDCEA8CC5E7}" type="pres">
      <dgm:prSet presAssocID="{A02DB0B1-B2C3-4E7F-81D7-0285878724EA}" presName="rootText1" presStyleLbl="alignAcc1" presStyleIdx="0" presStyleCnt="0" custLinFactY="-49413" custLinFactNeighborX="-1139" custLinFactNeighborY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41E7A7D-7801-4613-9709-89F045DDE3B6}" type="pres">
      <dgm:prSet presAssocID="{A02DB0B1-B2C3-4E7F-81D7-0285878724EA}" presName="topArc1" presStyleLbl="parChTrans1D1" presStyleIdx="0" presStyleCnt="12"/>
      <dgm:spPr/>
    </dgm:pt>
    <dgm:pt modelId="{E977974F-5965-449B-9E67-6288F75CA3AC}" type="pres">
      <dgm:prSet presAssocID="{A02DB0B1-B2C3-4E7F-81D7-0285878724EA}" presName="bottomArc1" presStyleLbl="parChTrans1D1" presStyleIdx="1" presStyleCnt="12"/>
      <dgm:spPr/>
    </dgm:pt>
    <dgm:pt modelId="{6AD68569-74A2-4654-9124-A6349582353B}" type="pres">
      <dgm:prSet presAssocID="{A02DB0B1-B2C3-4E7F-81D7-0285878724EA}" presName="topConnNode1" presStyleLbl="node1" presStyleIdx="0" presStyleCnt="0"/>
      <dgm:spPr/>
      <dgm:t>
        <a:bodyPr/>
        <a:lstStyle/>
        <a:p>
          <a:endParaRPr lang="fr-FR"/>
        </a:p>
      </dgm:t>
    </dgm:pt>
    <dgm:pt modelId="{1E8AADDF-EAD9-4F65-A6C2-2E8FD8497425}" type="pres">
      <dgm:prSet presAssocID="{A02DB0B1-B2C3-4E7F-81D7-0285878724EA}" presName="hierChild2" presStyleCnt="0"/>
      <dgm:spPr/>
    </dgm:pt>
    <dgm:pt modelId="{853B9013-E6C2-424D-8013-22775A43A802}" type="pres">
      <dgm:prSet presAssocID="{5112BDE7-9516-4935-B490-EF5B52FF34C9}" presName="Name28" presStyleLbl="parChTrans1D2" presStyleIdx="0" presStyleCnt="5"/>
      <dgm:spPr/>
      <dgm:t>
        <a:bodyPr/>
        <a:lstStyle/>
        <a:p>
          <a:endParaRPr lang="fr-FR"/>
        </a:p>
      </dgm:t>
    </dgm:pt>
    <dgm:pt modelId="{A8E4F44C-BBF8-4DD0-8615-AAEBFDA1E2D2}" type="pres">
      <dgm:prSet presAssocID="{8613FBF4-4DD8-417C-8594-ACA04AE25D94}" presName="hierRoot2" presStyleCnt="0">
        <dgm:presLayoutVars>
          <dgm:hierBranch val="init"/>
        </dgm:presLayoutVars>
      </dgm:prSet>
      <dgm:spPr/>
    </dgm:pt>
    <dgm:pt modelId="{EA4D7C3E-7297-413C-BF20-FC9554573624}" type="pres">
      <dgm:prSet presAssocID="{8613FBF4-4DD8-417C-8594-ACA04AE25D94}" presName="rootComposite2" presStyleCnt="0"/>
      <dgm:spPr/>
    </dgm:pt>
    <dgm:pt modelId="{B30AE2CB-C417-48B3-80FE-97B057F40E01}" type="pres">
      <dgm:prSet presAssocID="{8613FBF4-4DD8-417C-8594-ACA04AE25D94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0AC88B2-375E-46E9-8F8B-A60AA5F98128}" type="pres">
      <dgm:prSet presAssocID="{8613FBF4-4DD8-417C-8594-ACA04AE25D94}" presName="topArc2" presStyleLbl="parChTrans1D1" presStyleIdx="2" presStyleCnt="12"/>
      <dgm:spPr/>
    </dgm:pt>
    <dgm:pt modelId="{55CD19E4-23B8-4190-B0CB-9AC19AE6089A}" type="pres">
      <dgm:prSet presAssocID="{8613FBF4-4DD8-417C-8594-ACA04AE25D94}" presName="bottomArc2" presStyleLbl="parChTrans1D1" presStyleIdx="3" presStyleCnt="12"/>
      <dgm:spPr/>
    </dgm:pt>
    <dgm:pt modelId="{2E98A452-A46E-42E2-BCD9-0B644D2AFA9B}" type="pres">
      <dgm:prSet presAssocID="{8613FBF4-4DD8-417C-8594-ACA04AE25D94}" presName="topConnNode2" presStyleLbl="node2" presStyleIdx="0" presStyleCnt="0"/>
      <dgm:spPr/>
      <dgm:t>
        <a:bodyPr/>
        <a:lstStyle/>
        <a:p>
          <a:endParaRPr lang="fr-FR"/>
        </a:p>
      </dgm:t>
    </dgm:pt>
    <dgm:pt modelId="{1EC03664-5F91-4300-8BC1-CB20EFA21BE1}" type="pres">
      <dgm:prSet presAssocID="{8613FBF4-4DD8-417C-8594-ACA04AE25D94}" presName="hierChild4" presStyleCnt="0"/>
      <dgm:spPr/>
    </dgm:pt>
    <dgm:pt modelId="{F77B1992-5C57-4C4E-859F-8B6A407D5C1D}" type="pres">
      <dgm:prSet presAssocID="{8613FBF4-4DD8-417C-8594-ACA04AE25D94}" presName="hierChild5" presStyleCnt="0"/>
      <dgm:spPr/>
    </dgm:pt>
    <dgm:pt modelId="{F559C211-ED8A-4428-9855-88493F9C0E4F}" type="pres">
      <dgm:prSet presAssocID="{163DE08F-2432-4BCB-B5A8-C5F9E304799A}" presName="Name28" presStyleLbl="parChTrans1D2" presStyleIdx="1" presStyleCnt="5"/>
      <dgm:spPr/>
      <dgm:t>
        <a:bodyPr/>
        <a:lstStyle/>
        <a:p>
          <a:endParaRPr lang="fr-FR"/>
        </a:p>
      </dgm:t>
    </dgm:pt>
    <dgm:pt modelId="{93708473-8180-4676-930B-1C44C0A92BB9}" type="pres">
      <dgm:prSet presAssocID="{88A47F88-4636-4E39-8116-FFCC591662D6}" presName="hierRoot2" presStyleCnt="0">
        <dgm:presLayoutVars>
          <dgm:hierBranch val="init"/>
        </dgm:presLayoutVars>
      </dgm:prSet>
      <dgm:spPr/>
    </dgm:pt>
    <dgm:pt modelId="{BAF4DA80-AEB8-4278-8482-0F83423295CB}" type="pres">
      <dgm:prSet presAssocID="{88A47F88-4636-4E39-8116-FFCC591662D6}" presName="rootComposite2" presStyleCnt="0"/>
      <dgm:spPr/>
    </dgm:pt>
    <dgm:pt modelId="{412E73FA-89A9-40BF-AADF-F5F805DFA64D}" type="pres">
      <dgm:prSet presAssocID="{88A47F88-4636-4E39-8116-FFCC591662D6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05E0A09-F980-4C01-85B4-A9532FF394BF}" type="pres">
      <dgm:prSet presAssocID="{88A47F88-4636-4E39-8116-FFCC591662D6}" presName="topArc2" presStyleLbl="parChTrans1D1" presStyleIdx="4" presStyleCnt="12"/>
      <dgm:spPr/>
    </dgm:pt>
    <dgm:pt modelId="{90217D23-5B5C-4220-8950-1C1822D270C8}" type="pres">
      <dgm:prSet presAssocID="{88A47F88-4636-4E39-8116-FFCC591662D6}" presName="bottomArc2" presStyleLbl="parChTrans1D1" presStyleIdx="5" presStyleCnt="12"/>
      <dgm:spPr/>
    </dgm:pt>
    <dgm:pt modelId="{DDD66A66-19A2-4D15-A64D-BB7FB4C0C09F}" type="pres">
      <dgm:prSet presAssocID="{88A47F88-4636-4E39-8116-FFCC591662D6}" presName="topConnNode2" presStyleLbl="node2" presStyleIdx="0" presStyleCnt="0"/>
      <dgm:spPr/>
      <dgm:t>
        <a:bodyPr/>
        <a:lstStyle/>
        <a:p>
          <a:endParaRPr lang="fr-FR"/>
        </a:p>
      </dgm:t>
    </dgm:pt>
    <dgm:pt modelId="{C64E08B3-FC97-45B4-8F6E-ABB7509B9879}" type="pres">
      <dgm:prSet presAssocID="{88A47F88-4636-4E39-8116-FFCC591662D6}" presName="hierChild4" presStyleCnt="0"/>
      <dgm:spPr/>
    </dgm:pt>
    <dgm:pt modelId="{843651B8-30DB-424E-9837-2741CE6F7446}" type="pres">
      <dgm:prSet presAssocID="{88A47F88-4636-4E39-8116-FFCC591662D6}" presName="hierChild5" presStyleCnt="0"/>
      <dgm:spPr/>
    </dgm:pt>
    <dgm:pt modelId="{A8AEAB49-51C4-476B-BBD8-60F7C2DE4469}" type="pres">
      <dgm:prSet presAssocID="{DF197E8D-B7A1-44C8-B016-C8FD1FD9738E}" presName="Name28" presStyleLbl="parChTrans1D2" presStyleIdx="2" presStyleCnt="5"/>
      <dgm:spPr/>
      <dgm:t>
        <a:bodyPr/>
        <a:lstStyle/>
        <a:p>
          <a:endParaRPr lang="fr-FR"/>
        </a:p>
      </dgm:t>
    </dgm:pt>
    <dgm:pt modelId="{9757877A-6D96-4542-8167-8617223EDD21}" type="pres">
      <dgm:prSet presAssocID="{2C21F570-6BC3-4877-82C6-11DE874D0DCE}" presName="hierRoot2" presStyleCnt="0">
        <dgm:presLayoutVars>
          <dgm:hierBranch val="init"/>
        </dgm:presLayoutVars>
      </dgm:prSet>
      <dgm:spPr/>
    </dgm:pt>
    <dgm:pt modelId="{6F89AD3C-0E7F-4905-B206-313F06825E86}" type="pres">
      <dgm:prSet presAssocID="{2C21F570-6BC3-4877-82C6-11DE874D0DCE}" presName="rootComposite2" presStyleCnt="0"/>
      <dgm:spPr/>
    </dgm:pt>
    <dgm:pt modelId="{3510E233-C21F-474F-9B7D-496583A4B739}" type="pres">
      <dgm:prSet presAssocID="{2C21F570-6BC3-4877-82C6-11DE874D0DC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3838598-3D7B-4E75-B585-3B281D1D69D2}" type="pres">
      <dgm:prSet presAssocID="{2C21F570-6BC3-4877-82C6-11DE874D0DCE}" presName="topArc2" presStyleLbl="parChTrans1D1" presStyleIdx="6" presStyleCnt="12"/>
      <dgm:spPr/>
    </dgm:pt>
    <dgm:pt modelId="{F424BEC1-7A3B-4ECD-8897-5989F199F45C}" type="pres">
      <dgm:prSet presAssocID="{2C21F570-6BC3-4877-82C6-11DE874D0DCE}" presName="bottomArc2" presStyleLbl="parChTrans1D1" presStyleIdx="7" presStyleCnt="12"/>
      <dgm:spPr/>
    </dgm:pt>
    <dgm:pt modelId="{14EC96CD-EE78-4A3A-87BC-90B03D91B97F}" type="pres">
      <dgm:prSet presAssocID="{2C21F570-6BC3-4877-82C6-11DE874D0DCE}" presName="topConnNode2" presStyleLbl="node2" presStyleIdx="0" presStyleCnt="0"/>
      <dgm:spPr/>
      <dgm:t>
        <a:bodyPr/>
        <a:lstStyle/>
        <a:p>
          <a:endParaRPr lang="fr-FR"/>
        </a:p>
      </dgm:t>
    </dgm:pt>
    <dgm:pt modelId="{CA993E36-EBD5-4373-A29E-AAD1609C2905}" type="pres">
      <dgm:prSet presAssocID="{2C21F570-6BC3-4877-82C6-11DE874D0DCE}" presName="hierChild4" presStyleCnt="0"/>
      <dgm:spPr/>
    </dgm:pt>
    <dgm:pt modelId="{78A5C79A-E415-4EA0-9B09-DA3FC309B726}" type="pres">
      <dgm:prSet presAssocID="{2C21F570-6BC3-4877-82C6-11DE874D0DCE}" presName="hierChild5" presStyleCnt="0"/>
      <dgm:spPr/>
    </dgm:pt>
    <dgm:pt modelId="{62E7C413-0684-4742-A570-2FEC377AB299}" type="pres">
      <dgm:prSet presAssocID="{9B684898-2975-49CC-B227-A998231F6C73}" presName="Name28" presStyleLbl="parChTrans1D2" presStyleIdx="3" presStyleCnt="5"/>
      <dgm:spPr/>
      <dgm:t>
        <a:bodyPr/>
        <a:lstStyle/>
        <a:p>
          <a:endParaRPr lang="fr-FR"/>
        </a:p>
      </dgm:t>
    </dgm:pt>
    <dgm:pt modelId="{6BC35717-ECD6-48B7-9B78-C18D1C084598}" type="pres">
      <dgm:prSet presAssocID="{D50E740A-ACBB-4B5A-BE94-631A98C70B22}" presName="hierRoot2" presStyleCnt="0">
        <dgm:presLayoutVars>
          <dgm:hierBranch val="init"/>
        </dgm:presLayoutVars>
      </dgm:prSet>
      <dgm:spPr/>
    </dgm:pt>
    <dgm:pt modelId="{A3051D87-AABE-4043-B874-28BD0E0173C8}" type="pres">
      <dgm:prSet presAssocID="{D50E740A-ACBB-4B5A-BE94-631A98C70B22}" presName="rootComposite2" presStyleCnt="0"/>
      <dgm:spPr/>
    </dgm:pt>
    <dgm:pt modelId="{8233DD59-9C07-444A-A35B-CB8A62185548}" type="pres">
      <dgm:prSet presAssocID="{D50E740A-ACBB-4B5A-BE94-631A98C70B22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D510EF2-822C-4213-BD6E-D3A470DD04AE}" type="pres">
      <dgm:prSet presAssocID="{D50E740A-ACBB-4B5A-BE94-631A98C70B22}" presName="topArc2" presStyleLbl="parChTrans1D1" presStyleIdx="8" presStyleCnt="12"/>
      <dgm:spPr/>
    </dgm:pt>
    <dgm:pt modelId="{B3EA3CFC-561E-4691-9B85-4F950ADDC03C}" type="pres">
      <dgm:prSet presAssocID="{D50E740A-ACBB-4B5A-BE94-631A98C70B22}" presName="bottomArc2" presStyleLbl="parChTrans1D1" presStyleIdx="9" presStyleCnt="12"/>
      <dgm:spPr/>
    </dgm:pt>
    <dgm:pt modelId="{0947534C-CC22-460A-85CF-90874D32502F}" type="pres">
      <dgm:prSet presAssocID="{D50E740A-ACBB-4B5A-BE94-631A98C70B22}" presName="topConnNode2" presStyleLbl="node2" presStyleIdx="0" presStyleCnt="0"/>
      <dgm:spPr/>
      <dgm:t>
        <a:bodyPr/>
        <a:lstStyle/>
        <a:p>
          <a:endParaRPr lang="fr-FR"/>
        </a:p>
      </dgm:t>
    </dgm:pt>
    <dgm:pt modelId="{B38C2858-5D1B-45B6-9555-635838F04654}" type="pres">
      <dgm:prSet presAssocID="{D50E740A-ACBB-4B5A-BE94-631A98C70B22}" presName="hierChild4" presStyleCnt="0"/>
      <dgm:spPr/>
    </dgm:pt>
    <dgm:pt modelId="{1E0C124F-52F5-42B5-B9DF-8A0F351B7F88}" type="pres">
      <dgm:prSet presAssocID="{D50E740A-ACBB-4B5A-BE94-631A98C70B22}" presName="hierChild5" presStyleCnt="0"/>
      <dgm:spPr/>
    </dgm:pt>
    <dgm:pt modelId="{C9482B8F-11A7-46CA-9100-467CDF6D48F7}" type="pres">
      <dgm:prSet presAssocID="{C7CD36C3-C6E5-4A79-A194-1E532C0D4041}" presName="Name28" presStyleLbl="parChTrans1D2" presStyleIdx="4" presStyleCnt="5"/>
      <dgm:spPr/>
      <dgm:t>
        <a:bodyPr/>
        <a:lstStyle/>
        <a:p>
          <a:endParaRPr lang="fr-FR"/>
        </a:p>
      </dgm:t>
    </dgm:pt>
    <dgm:pt modelId="{AB3BFE7D-078D-4A79-BFD3-F528A47DB9FB}" type="pres">
      <dgm:prSet presAssocID="{7E34AFAF-8AAA-45F7-8D75-A6B68C49E0CC}" presName="hierRoot2" presStyleCnt="0">
        <dgm:presLayoutVars>
          <dgm:hierBranch val="init"/>
        </dgm:presLayoutVars>
      </dgm:prSet>
      <dgm:spPr/>
    </dgm:pt>
    <dgm:pt modelId="{F8362D98-8301-433B-B1DA-9F617BCF8E6E}" type="pres">
      <dgm:prSet presAssocID="{7E34AFAF-8AAA-45F7-8D75-A6B68C49E0CC}" presName="rootComposite2" presStyleCnt="0"/>
      <dgm:spPr/>
    </dgm:pt>
    <dgm:pt modelId="{A702581F-7B7E-4AD4-B2D6-EE7C994C6243}" type="pres">
      <dgm:prSet presAssocID="{7E34AFAF-8AAA-45F7-8D75-A6B68C49E0CC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3CAE4BC-EBDD-45AA-A674-082F51C90A3C}" type="pres">
      <dgm:prSet presAssocID="{7E34AFAF-8AAA-45F7-8D75-A6B68C49E0CC}" presName="topArc2" presStyleLbl="parChTrans1D1" presStyleIdx="10" presStyleCnt="12"/>
      <dgm:spPr/>
    </dgm:pt>
    <dgm:pt modelId="{1BA0E1D7-1119-4D32-BF67-319CE02B27E9}" type="pres">
      <dgm:prSet presAssocID="{7E34AFAF-8AAA-45F7-8D75-A6B68C49E0CC}" presName="bottomArc2" presStyleLbl="parChTrans1D1" presStyleIdx="11" presStyleCnt="12"/>
      <dgm:spPr/>
    </dgm:pt>
    <dgm:pt modelId="{C672F74D-B853-40BF-8646-F5C797E8D29A}" type="pres">
      <dgm:prSet presAssocID="{7E34AFAF-8AAA-45F7-8D75-A6B68C49E0CC}" presName="topConnNode2" presStyleLbl="node2" presStyleIdx="0" presStyleCnt="0"/>
      <dgm:spPr/>
      <dgm:t>
        <a:bodyPr/>
        <a:lstStyle/>
        <a:p>
          <a:endParaRPr lang="fr-FR"/>
        </a:p>
      </dgm:t>
    </dgm:pt>
    <dgm:pt modelId="{10BACA62-9A51-4796-998C-1E14F66F09BF}" type="pres">
      <dgm:prSet presAssocID="{7E34AFAF-8AAA-45F7-8D75-A6B68C49E0CC}" presName="hierChild4" presStyleCnt="0"/>
      <dgm:spPr/>
    </dgm:pt>
    <dgm:pt modelId="{725D6557-9E95-43F5-9B72-C3D31B8AB351}" type="pres">
      <dgm:prSet presAssocID="{7E34AFAF-8AAA-45F7-8D75-A6B68C49E0CC}" presName="hierChild5" presStyleCnt="0"/>
      <dgm:spPr/>
    </dgm:pt>
    <dgm:pt modelId="{73E704E1-808F-49B8-8E79-E81C5F942F84}" type="pres">
      <dgm:prSet presAssocID="{A02DB0B1-B2C3-4E7F-81D7-0285878724EA}" presName="hierChild3" presStyleCnt="0"/>
      <dgm:spPr/>
    </dgm:pt>
  </dgm:ptLst>
  <dgm:cxnLst>
    <dgm:cxn modelId="{76BCABDD-D955-445F-AC0C-50260CCB5C6A}" type="presOf" srcId="{16AB380C-302A-45E9-BA01-173E92079839}" destId="{3377E0D0-DEC6-4E31-B4C0-3D69A0593943}" srcOrd="0" destOrd="0" presId="urn:microsoft.com/office/officeart/2008/layout/HalfCircleOrganizationChart"/>
    <dgm:cxn modelId="{E1C9F91A-2D84-4ADC-ABD8-207D61F83D62}" type="presOf" srcId="{D50E740A-ACBB-4B5A-BE94-631A98C70B22}" destId="{0947534C-CC22-460A-85CF-90874D32502F}" srcOrd="1" destOrd="0" presId="urn:microsoft.com/office/officeart/2008/layout/HalfCircleOrganizationChart"/>
    <dgm:cxn modelId="{2F1BFE07-A18C-4335-94CF-2A165BE28AE9}" srcId="{A02DB0B1-B2C3-4E7F-81D7-0285878724EA}" destId="{88A47F88-4636-4E39-8116-FFCC591662D6}" srcOrd="1" destOrd="0" parTransId="{163DE08F-2432-4BCB-B5A8-C5F9E304799A}" sibTransId="{1681B347-A0B7-4EF5-B0F1-C0982B3D9531}"/>
    <dgm:cxn modelId="{87C69FE2-17B7-4143-A383-A15F35931C3A}" type="presOf" srcId="{DF197E8D-B7A1-44C8-B016-C8FD1FD9738E}" destId="{A8AEAB49-51C4-476B-BBD8-60F7C2DE4469}" srcOrd="0" destOrd="0" presId="urn:microsoft.com/office/officeart/2008/layout/HalfCircleOrganizationChart"/>
    <dgm:cxn modelId="{91D7FB46-87E0-43F0-881F-7D3FEFA4FFB0}" srcId="{A02DB0B1-B2C3-4E7F-81D7-0285878724EA}" destId="{8613FBF4-4DD8-417C-8594-ACA04AE25D94}" srcOrd="0" destOrd="0" parTransId="{5112BDE7-9516-4935-B490-EF5B52FF34C9}" sibTransId="{F2E7CB7C-EA51-4550-B99A-100A7487FC3D}"/>
    <dgm:cxn modelId="{DC0C95A1-B3B4-446A-8E8C-37CF10CF8954}" srcId="{A02DB0B1-B2C3-4E7F-81D7-0285878724EA}" destId="{D50E740A-ACBB-4B5A-BE94-631A98C70B22}" srcOrd="3" destOrd="0" parTransId="{9B684898-2975-49CC-B227-A998231F6C73}" sibTransId="{A09BA661-B550-45D4-AB2A-C7827ACCE654}"/>
    <dgm:cxn modelId="{9FBA572E-0FAD-42DF-B0DA-5836365AC409}" srcId="{A02DB0B1-B2C3-4E7F-81D7-0285878724EA}" destId="{7E34AFAF-8AAA-45F7-8D75-A6B68C49E0CC}" srcOrd="4" destOrd="0" parTransId="{C7CD36C3-C6E5-4A79-A194-1E532C0D4041}" sibTransId="{5A06321E-6CA1-4514-8C47-C7E4A75247F3}"/>
    <dgm:cxn modelId="{5570B3B9-E523-4DD6-9D8C-324FC4FE8ED0}" type="presOf" srcId="{A02DB0B1-B2C3-4E7F-81D7-0285878724EA}" destId="{6AD68569-74A2-4654-9124-A6349582353B}" srcOrd="1" destOrd="0" presId="urn:microsoft.com/office/officeart/2008/layout/HalfCircleOrganizationChart"/>
    <dgm:cxn modelId="{C590D62B-4793-48C9-BE66-3AA9BC8E0D4B}" type="presOf" srcId="{2C21F570-6BC3-4877-82C6-11DE874D0DCE}" destId="{14EC96CD-EE78-4A3A-87BC-90B03D91B97F}" srcOrd="1" destOrd="0" presId="urn:microsoft.com/office/officeart/2008/layout/HalfCircleOrganizationChart"/>
    <dgm:cxn modelId="{988B3969-2D5E-4EE1-B12A-E03A4935C506}" type="presOf" srcId="{9B684898-2975-49CC-B227-A998231F6C73}" destId="{62E7C413-0684-4742-A570-2FEC377AB299}" srcOrd="0" destOrd="0" presId="urn:microsoft.com/office/officeart/2008/layout/HalfCircleOrganizationChart"/>
    <dgm:cxn modelId="{0BC8C7AA-5E20-46F5-8BC4-86C4ADAC4C03}" type="presOf" srcId="{163DE08F-2432-4BCB-B5A8-C5F9E304799A}" destId="{F559C211-ED8A-4428-9855-88493F9C0E4F}" srcOrd="0" destOrd="0" presId="urn:microsoft.com/office/officeart/2008/layout/HalfCircleOrganizationChart"/>
    <dgm:cxn modelId="{C88E2118-EA0A-4EC2-8715-FA250387B90F}" type="presOf" srcId="{7E34AFAF-8AAA-45F7-8D75-A6B68C49E0CC}" destId="{C672F74D-B853-40BF-8646-F5C797E8D29A}" srcOrd="1" destOrd="0" presId="urn:microsoft.com/office/officeart/2008/layout/HalfCircleOrganizationChart"/>
    <dgm:cxn modelId="{97990D69-357E-43E5-8CD8-7ECBCAEB315F}" type="presOf" srcId="{5112BDE7-9516-4935-B490-EF5B52FF34C9}" destId="{853B9013-E6C2-424D-8013-22775A43A802}" srcOrd="0" destOrd="0" presId="urn:microsoft.com/office/officeart/2008/layout/HalfCircleOrganizationChart"/>
    <dgm:cxn modelId="{AA900188-F733-4DA5-B726-8D09E468F840}" srcId="{16AB380C-302A-45E9-BA01-173E92079839}" destId="{A02DB0B1-B2C3-4E7F-81D7-0285878724EA}" srcOrd="0" destOrd="0" parTransId="{994653B4-DC45-4594-9AAF-3758D015220D}" sibTransId="{5A5B34BE-9717-4C8F-883F-7BCCDC142B55}"/>
    <dgm:cxn modelId="{C2F9B83D-C052-4D37-A0FE-EFA51013C630}" type="presOf" srcId="{D50E740A-ACBB-4B5A-BE94-631A98C70B22}" destId="{8233DD59-9C07-444A-A35B-CB8A62185548}" srcOrd="0" destOrd="0" presId="urn:microsoft.com/office/officeart/2008/layout/HalfCircleOrganizationChart"/>
    <dgm:cxn modelId="{033BD008-A2C9-4C58-A192-64D780903964}" type="presOf" srcId="{C7CD36C3-C6E5-4A79-A194-1E532C0D4041}" destId="{C9482B8F-11A7-46CA-9100-467CDF6D48F7}" srcOrd="0" destOrd="0" presId="urn:microsoft.com/office/officeart/2008/layout/HalfCircleOrganizationChart"/>
    <dgm:cxn modelId="{3127EB8B-AD3F-4A37-AB9B-8077125FFF22}" type="presOf" srcId="{2C21F570-6BC3-4877-82C6-11DE874D0DCE}" destId="{3510E233-C21F-474F-9B7D-496583A4B739}" srcOrd="0" destOrd="0" presId="urn:microsoft.com/office/officeart/2008/layout/HalfCircleOrganizationChart"/>
    <dgm:cxn modelId="{1A78369D-D972-4D96-A61E-873133BFA34B}" type="presOf" srcId="{88A47F88-4636-4E39-8116-FFCC591662D6}" destId="{412E73FA-89A9-40BF-AADF-F5F805DFA64D}" srcOrd="0" destOrd="0" presId="urn:microsoft.com/office/officeart/2008/layout/HalfCircleOrganizationChart"/>
    <dgm:cxn modelId="{373D2859-82F4-47A8-B1CC-8D3FC51B6AEA}" type="presOf" srcId="{88A47F88-4636-4E39-8116-FFCC591662D6}" destId="{DDD66A66-19A2-4D15-A64D-BB7FB4C0C09F}" srcOrd="1" destOrd="0" presId="urn:microsoft.com/office/officeart/2008/layout/HalfCircleOrganizationChart"/>
    <dgm:cxn modelId="{8D2193E4-1395-422D-898F-8896CF0201FC}" type="presOf" srcId="{8613FBF4-4DD8-417C-8594-ACA04AE25D94}" destId="{2E98A452-A46E-42E2-BCD9-0B644D2AFA9B}" srcOrd="1" destOrd="0" presId="urn:microsoft.com/office/officeart/2008/layout/HalfCircleOrganizationChart"/>
    <dgm:cxn modelId="{14AB7908-72C3-40F2-BE20-05CD207DE17A}" type="presOf" srcId="{8613FBF4-4DD8-417C-8594-ACA04AE25D94}" destId="{B30AE2CB-C417-48B3-80FE-97B057F40E01}" srcOrd="0" destOrd="0" presId="urn:microsoft.com/office/officeart/2008/layout/HalfCircleOrganizationChart"/>
    <dgm:cxn modelId="{1F93EF62-6030-4744-AEE7-FB15DE6EEC3D}" type="presOf" srcId="{A02DB0B1-B2C3-4E7F-81D7-0285878724EA}" destId="{91F17F38-7516-4767-87DD-5FDCEA8CC5E7}" srcOrd="0" destOrd="0" presId="urn:microsoft.com/office/officeart/2008/layout/HalfCircleOrganizationChart"/>
    <dgm:cxn modelId="{94DD43FE-454E-447F-9059-24860E0514D2}" type="presOf" srcId="{7E34AFAF-8AAA-45F7-8D75-A6B68C49E0CC}" destId="{A702581F-7B7E-4AD4-B2D6-EE7C994C6243}" srcOrd="0" destOrd="0" presId="urn:microsoft.com/office/officeart/2008/layout/HalfCircleOrganizationChart"/>
    <dgm:cxn modelId="{56E3EBDD-ADAB-48A6-B12C-6C6BB218462D}" srcId="{A02DB0B1-B2C3-4E7F-81D7-0285878724EA}" destId="{2C21F570-6BC3-4877-82C6-11DE874D0DCE}" srcOrd="2" destOrd="0" parTransId="{DF197E8D-B7A1-44C8-B016-C8FD1FD9738E}" sibTransId="{2E35547A-D286-4599-8E09-8891020DB296}"/>
    <dgm:cxn modelId="{888BDAA0-102F-4390-A806-712C46C86C2A}" type="presParOf" srcId="{3377E0D0-DEC6-4E31-B4C0-3D69A0593943}" destId="{56C0FD02-67CF-4CC2-8F35-70B4B05EC28F}" srcOrd="0" destOrd="0" presId="urn:microsoft.com/office/officeart/2008/layout/HalfCircleOrganizationChart"/>
    <dgm:cxn modelId="{F0D46E6A-F67C-40E5-9B2F-1CEEFD877B82}" type="presParOf" srcId="{56C0FD02-67CF-4CC2-8F35-70B4B05EC28F}" destId="{202763F3-1517-4A5E-88C0-91CCCE172537}" srcOrd="0" destOrd="0" presId="urn:microsoft.com/office/officeart/2008/layout/HalfCircleOrganizationChart"/>
    <dgm:cxn modelId="{C0EC93C8-AE63-44A2-A171-8E4B2DDEFAB4}" type="presParOf" srcId="{202763F3-1517-4A5E-88C0-91CCCE172537}" destId="{91F17F38-7516-4767-87DD-5FDCEA8CC5E7}" srcOrd="0" destOrd="0" presId="urn:microsoft.com/office/officeart/2008/layout/HalfCircleOrganizationChart"/>
    <dgm:cxn modelId="{D1011739-7F6A-4C4F-BF1B-029EEEEF6876}" type="presParOf" srcId="{202763F3-1517-4A5E-88C0-91CCCE172537}" destId="{241E7A7D-7801-4613-9709-89F045DDE3B6}" srcOrd="1" destOrd="0" presId="urn:microsoft.com/office/officeart/2008/layout/HalfCircleOrganizationChart"/>
    <dgm:cxn modelId="{74F5C792-73AC-4B00-80EE-669A36EBB469}" type="presParOf" srcId="{202763F3-1517-4A5E-88C0-91CCCE172537}" destId="{E977974F-5965-449B-9E67-6288F75CA3AC}" srcOrd="2" destOrd="0" presId="urn:microsoft.com/office/officeart/2008/layout/HalfCircleOrganizationChart"/>
    <dgm:cxn modelId="{5DD651AD-7058-4296-8CFA-0FCACB1284E2}" type="presParOf" srcId="{202763F3-1517-4A5E-88C0-91CCCE172537}" destId="{6AD68569-74A2-4654-9124-A6349582353B}" srcOrd="3" destOrd="0" presId="urn:microsoft.com/office/officeart/2008/layout/HalfCircleOrganizationChart"/>
    <dgm:cxn modelId="{990107B1-EC13-4BAF-B48B-96FDE707A385}" type="presParOf" srcId="{56C0FD02-67CF-4CC2-8F35-70B4B05EC28F}" destId="{1E8AADDF-EAD9-4F65-A6C2-2E8FD8497425}" srcOrd="1" destOrd="0" presId="urn:microsoft.com/office/officeart/2008/layout/HalfCircleOrganizationChart"/>
    <dgm:cxn modelId="{2B1D46B0-4927-4128-8075-324379022486}" type="presParOf" srcId="{1E8AADDF-EAD9-4F65-A6C2-2E8FD8497425}" destId="{853B9013-E6C2-424D-8013-22775A43A802}" srcOrd="0" destOrd="0" presId="urn:microsoft.com/office/officeart/2008/layout/HalfCircleOrganizationChart"/>
    <dgm:cxn modelId="{A72FEE6A-E4A4-44CC-90A6-DF8D21A510D9}" type="presParOf" srcId="{1E8AADDF-EAD9-4F65-A6C2-2E8FD8497425}" destId="{A8E4F44C-BBF8-4DD0-8615-AAEBFDA1E2D2}" srcOrd="1" destOrd="0" presId="urn:microsoft.com/office/officeart/2008/layout/HalfCircleOrganizationChart"/>
    <dgm:cxn modelId="{F6C82078-0361-4C3A-BDD5-E2EF4F4AF72D}" type="presParOf" srcId="{A8E4F44C-BBF8-4DD0-8615-AAEBFDA1E2D2}" destId="{EA4D7C3E-7297-413C-BF20-FC9554573624}" srcOrd="0" destOrd="0" presId="urn:microsoft.com/office/officeart/2008/layout/HalfCircleOrganizationChart"/>
    <dgm:cxn modelId="{571F7BBD-4C51-43FC-BA02-6A4914E8BB61}" type="presParOf" srcId="{EA4D7C3E-7297-413C-BF20-FC9554573624}" destId="{B30AE2CB-C417-48B3-80FE-97B057F40E01}" srcOrd="0" destOrd="0" presId="urn:microsoft.com/office/officeart/2008/layout/HalfCircleOrganizationChart"/>
    <dgm:cxn modelId="{08A24947-5AF4-4CDF-8157-6F021323F1DF}" type="presParOf" srcId="{EA4D7C3E-7297-413C-BF20-FC9554573624}" destId="{D0AC88B2-375E-46E9-8F8B-A60AA5F98128}" srcOrd="1" destOrd="0" presId="urn:microsoft.com/office/officeart/2008/layout/HalfCircleOrganizationChart"/>
    <dgm:cxn modelId="{F33284B2-7DD4-47D0-8BD7-42EB83D366B0}" type="presParOf" srcId="{EA4D7C3E-7297-413C-BF20-FC9554573624}" destId="{55CD19E4-23B8-4190-B0CB-9AC19AE6089A}" srcOrd="2" destOrd="0" presId="urn:microsoft.com/office/officeart/2008/layout/HalfCircleOrganizationChart"/>
    <dgm:cxn modelId="{E7479082-41BF-4249-BD15-96D5AADE29A6}" type="presParOf" srcId="{EA4D7C3E-7297-413C-BF20-FC9554573624}" destId="{2E98A452-A46E-42E2-BCD9-0B644D2AFA9B}" srcOrd="3" destOrd="0" presId="urn:microsoft.com/office/officeart/2008/layout/HalfCircleOrganizationChart"/>
    <dgm:cxn modelId="{FD343508-BBCB-4514-A48B-2D8557C4C8E3}" type="presParOf" srcId="{A8E4F44C-BBF8-4DD0-8615-AAEBFDA1E2D2}" destId="{1EC03664-5F91-4300-8BC1-CB20EFA21BE1}" srcOrd="1" destOrd="0" presId="urn:microsoft.com/office/officeart/2008/layout/HalfCircleOrganizationChart"/>
    <dgm:cxn modelId="{05CA6315-1CD7-41C8-A6FB-9F7540099F58}" type="presParOf" srcId="{A8E4F44C-BBF8-4DD0-8615-AAEBFDA1E2D2}" destId="{F77B1992-5C57-4C4E-859F-8B6A407D5C1D}" srcOrd="2" destOrd="0" presId="urn:microsoft.com/office/officeart/2008/layout/HalfCircleOrganizationChart"/>
    <dgm:cxn modelId="{75B65EEB-CFD8-4104-BECD-6DE002B17A16}" type="presParOf" srcId="{1E8AADDF-EAD9-4F65-A6C2-2E8FD8497425}" destId="{F559C211-ED8A-4428-9855-88493F9C0E4F}" srcOrd="2" destOrd="0" presId="urn:microsoft.com/office/officeart/2008/layout/HalfCircleOrganizationChart"/>
    <dgm:cxn modelId="{D69F2E69-597F-411B-A71F-E9C00EFC3FA2}" type="presParOf" srcId="{1E8AADDF-EAD9-4F65-A6C2-2E8FD8497425}" destId="{93708473-8180-4676-930B-1C44C0A92BB9}" srcOrd="3" destOrd="0" presId="urn:microsoft.com/office/officeart/2008/layout/HalfCircleOrganizationChart"/>
    <dgm:cxn modelId="{B78C46FC-D8BA-4A62-8A5E-EB754F40EECB}" type="presParOf" srcId="{93708473-8180-4676-930B-1C44C0A92BB9}" destId="{BAF4DA80-AEB8-4278-8482-0F83423295CB}" srcOrd="0" destOrd="0" presId="urn:microsoft.com/office/officeart/2008/layout/HalfCircleOrganizationChart"/>
    <dgm:cxn modelId="{1AE46464-209E-4931-BF3C-53C1899D325E}" type="presParOf" srcId="{BAF4DA80-AEB8-4278-8482-0F83423295CB}" destId="{412E73FA-89A9-40BF-AADF-F5F805DFA64D}" srcOrd="0" destOrd="0" presId="urn:microsoft.com/office/officeart/2008/layout/HalfCircleOrganizationChart"/>
    <dgm:cxn modelId="{0AC1AABA-7ACF-43B3-979E-E13112466B87}" type="presParOf" srcId="{BAF4DA80-AEB8-4278-8482-0F83423295CB}" destId="{205E0A09-F980-4C01-85B4-A9532FF394BF}" srcOrd="1" destOrd="0" presId="urn:microsoft.com/office/officeart/2008/layout/HalfCircleOrganizationChart"/>
    <dgm:cxn modelId="{4242D3B1-31B1-4A03-9279-C590BD625C83}" type="presParOf" srcId="{BAF4DA80-AEB8-4278-8482-0F83423295CB}" destId="{90217D23-5B5C-4220-8950-1C1822D270C8}" srcOrd="2" destOrd="0" presId="urn:microsoft.com/office/officeart/2008/layout/HalfCircleOrganizationChart"/>
    <dgm:cxn modelId="{C07AF01A-D5EA-497F-BE14-3CA2066D26C6}" type="presParOf" srcId="{BAF4DA80-AEB8-4278-8482-0F83423295CB}" destId="{DDD66A66-19A2-4D15-A64D-BB7FB4C0C09F}" srcOrd="3" destOrd="0" presId="urn:microsoft.com/office/officeart/2008/layout/HalfCircleOrganizationChart"/>
    <dgm:cxn modelId="{0E0FFF8D-4410-4566-8184-53969331F458}" type="presParOf" srcId="{93708473-8180-4676-930B-1C44C0A92BB9}" destId="{C64E08B3-FC97-45B4-8F6E-ABB7509B9879}" srcOrd="1" destOrd="0" presId="urn:microsoft.com/office/officeart/2008/layout/HalfCircleOrganizationChart"/>
    <dgm:cxn modelId="{8FB1CB16-397A-4665-826B-49CEFEC6C158}" type="presParOf" srcId="{93708473-8180-4676-930B-1C44C0A92BB9}" destId="{843651B8-30DB-424E-9837-2741CE6F7446}" srcOrd="2" destOrd="0" presId="urn:microsoft.com/office/officeart/2008/layout/HalfCircleOrganizationChart"/>
    <dgm:cxn modelId="{47915B7B-30E0-486B-8F14-89B92B4B4C78}" type="presParOf" srcId="{1E8AADDF-EAD9-4F65-A6C2-2E8FD8497425}" destId="{A8AEAB49-51C4-476B-BBD8-60F7C2DE4469}" srcOrd="4" destOrd="0" presId="urn:microsoft.com/office/officeart/2008/layout/HalfCircleOrganizationChart"/>
    <dgm:cxn modelId="{5516D86B-C571-43A2-9CAB-615E3BA9B289}" type="presParOf" srcId="{1E8AADDF-EAD9-4F65-A6C2-2E8FD8497425}" destId="{9757877A-6D96-4542-8167-8617223EDD21}" srcOrd="5" destOrd="0" presId="urn:microsoft.com/office/officeart/2008/layout/HalfCircleOrganizationChart"/>
    <dgm:cxn modelId="{4CA8F34B-473E-4D22-8C6C-398E38303962}" type="presParOf" srcId="{9757877A-6D96-4542-8167-8617223EDD21}" destId="{6F89AD3C-0E7F-4905-B206-313F06825E86}" srcOrd="0" destOrd="0" presId="urn:microsoft.com/office/officeart/2008/layout/HalfCircleOrganizationChart"/>
    <dgm:cxn modelId="{BAEBC96D-31D5-4F1E-977A-B51DF96D8D29}" type="presParOf" srcId="{6F89AD3C-0E7F-4905-B206-313F06825E86}" destId="{3510E233-C21F-474F-9B7D-496583A4B739}" srcOrd="0" destOrd="0" presId="urn:microsoft.com/office/officeart/2008/layout/HalfCircleOrganizationChart"/>
    <dgm:cxn modelId="{58AD9A84-B0E0-49D0-B26A-652D9264CD9E}" type="presParOf" srcId="{6F89AD3C-0E7F-4905-B206-313F06825E86}" destId="{A3838598-3D7B-4E75-B585-3B281D1D69D2}" srcOrd="1" destOrd="0" presId="urn:microsoft.com/office/officeart/2008/layout/HalfCircleOrganizationChart"/>
    <dgm:cxn modelId="{BD9FD3B8-9546-49CD-BD3B-B58205949C93}" type="presParOf" srcId="{6F89AD3C-0E7F-4905-B206-313F06825E86}" destId="{F424BEC1-7A3B-4ECD-8897-5989F199F45C}" srcOrd="2" destOrd="0" presId="urn:microsoft.com/office/officeart/2008/layout/HalfCircleOrganizationChart"/>
    <dgm:cxn modelId="{A27F2C81-3742-45E8-B074-67205CC02FBE}" type="presParOf" srcId="{6F89AD3C-0E7F-4905-B206-313F06825E86}" destId="{14EC96CD-EE78-4A3A-87BC-90B03D91B97F}" srcOrd="3" destOrd="0" presId="urn:microsoft.com/office/officeart/2008/layout/HalfCircleOrganizationChart"/>
    <dgm:cxn modelId="{89485A04-756C-4298-B7F3-AA8F3EDE6CE5}" type="presParOf" srcId="{9757877A-6D96-4542-8167-8617223EDD21}" destId="{CA993E36-EBD5-4373-A29E-AAD1609C2905}" srcOrd="1" destOrd="0" presId="urn:microsoft.com/office/officeart/2008/layout/HalfCircleOrganizationChart"/>
    <dgm:cxn modelId="{B317F2C3-7D11-4D13-86E9-B6041C9B8DF5}" type="presParOf" srcId="{9757877A-6D96-4542-8167-8617223EDD21}" destId="{78A5C79A-E415-4EA0-9B09-DA3FC309B726}" srcOrd="2" destOrd="0" presId="urn:microsoft.com/office/officeart/2008/layout/HalfCircleOrganizationChart"/>
    <dgm:cxn modelId="{6F80112B-6A5C-46FC-BB96-169BB109963A}" type="presParOf" srcId="{1E8AADDF-EAD9-4F65-A6C2-2E8FD8497425}" destId="{62E7C413-0684-4742-A570-2FEC377AB299}" srcOrd="6" destOrd="0" presId="urn:microsoft.com/office/officeart/2008/layout/HalfCircleOrganizationChart"/>
    <dgm:cxn modelId="{4710D55F-DB6C-41BE-9B91-82477CA20A0A}" type="presParOf" srcId="{1E8AADDF-EAD9-4F65-A6C2-2E8FD8497425}" destId="{6BC35717-ECD6-48B7-9B78-C18D1C084598}" srcOrd="7" destOrd="0" presId="urn:microsoft.com/office/officeart/2008/layout/HalfCircleOrganizationChart"/>
    <dgm:cxn modelId="{B969623B-E9B6-4E22-BEEB-3EC73DE03E3B}" type="presParOf" srcId="{6BC35717-ECD6-48B7-9B78-C18D1C084598}" destId="{A3051D87-AABE-4043-B874-28BD0E0173C8}" srcOrd="0" destOrd="0" presId="urn:microsoft.com/office/officeart/2008/layout/HalfCircleOrganizationChart"/>
    <dgm:cxn modelId="{8B66F5BF-665F-44B6-A7B6-FDBA9109B5CF}" type="presParOf" srcId="{A3051D87-AABE-4043-B874-28BD0E0173C8}" destId="{8233DD59-9C07-444A-A35B-CB8A62185548}" srcOrd="0" destOrd="0" presId="urn:microsoft.com/office/officeart/2008/layout/HalfCircleOrganizationChart"/>
    <dgm:cxn modelId="{218B6D21-6134-48ED-94AE-AEDADE9031F2}" type="presParOf" srcId="{A3051D87-AABE-4043-B874-28BD0E0173C8}" destId="{3D510EF2-822C-4213-BD6E-D3A470DD04AE}" srcOrd="1" destOrd="0" presId="urn:microsoft.com/office/officeart/2008/layout/HalfCircleOrganizationChart"/>
    <dgm:cxn modelId="{31AC242E-02D3-468F-BAA3-C6A18C46DC8E}" type="presParOf" srcId="{A3051D87-AABE-4043-B874-28BD0E0173C8}" destId="{B3EA3CFC-561E-4691-9B85-4F950ADDC03C}" srcOrd="2" destOrd="0" presId="urn:microsoft.com/office/officeart/2008/layout/HalfCircleOrganizationChart"/>
    <dgm:cxn modelId="{A9AA63FD-D51A-4D6D-AAFF-F8601E49E595}" type="presParOf" srcId="{A3051D87-AABE-4043-B874-28BD0E0173C8}" destId="{0947534C-CC22-460A-85CF-90874D32502F}" srcOrd="3" destOrd="0" presId="urn:microsoft.com/office/officeart/2008/layout/HalfCircleOrganizationChart"/>
    <dgm:cxn modelId="{DEAE2A79-FEB3-4F0A-A087-D9BBAC06A32D}" type="presParOf" srcId="{6BC35717-ECD6-48B7-9B78-C18D1C084598}" destId="{B38C2858-5D1B-45B6-9555-635838F04654}" srcOrd="1" destOrd="0" presId="urn:microsoft.com/office/officeart/2008/layout/HalfCircleOrganizationChart"/>
    <dgm:cxn modelId="{5EDD0B24-6DEA-4706-A939-58C8B4652FCB}" type="presParOf" srcId="{6BC35717-ECD6-48B7-9B78-C18D1C084598}" destId="{1E0C124F-52F5-42B5-B9DF-8A0F351B7F88}" srcOrd="2" destOrd="0" presId="urn:microsoft.com/office/officeart/2008/layout/HalfCircleOrganizationChart"/>
    <dgm:cxn modelId="{9DDE1825-83ED-4806-A8C2-8D8E60F6804C}" type="presParOf" srcId="{1E8AADDF-EAD9-4F65-A6C2-2E8FD8497425}" destId="{C9482B8F-11A7-46CA-9100-467CDF6D48F7}" srcOrd="8" destOrd="0" presId="urn:microsoft.com/office/officeart/2008/layout/HalfCircleOrganizationChart"/>
    <dgm:cxn modelId="{BC7C79A0-DDBE-4EFD-92BA-2D291EBA723F}" type="presParOf" srcId="{1E8AADDF-EAD9-4F65-A6C2-2E8FD8497425}" destId="{AB3BFE7D-078D-4A79-BFD3-F528A47DB9FB}" srcOrd="9" destOrd="0" presId="urn:microsoft.com/office/officeart/2008/layout/HalfCircleOrganizationChart"/>
    <dgm:cxn modelId="{37C5971C-264B-4EF8-AB6F-DC4C71A860B7}" type="presParOf" srcId="{AB3BFE7D-078D-4A79-BFD3-F528A47DB9FB}" destId="{F8362D98-8301-433B-B1DA-9F617BCF8E6E}" srcOrd="0" destOrd="0" presId="urn:microsoft.com/office/officeart/2008/layout/HalfCircleOrganizationChart"/>
    <dgm:cxn modelId="{4557DC66-A3F4-4DAB-AABE-A2E2ECC8C374}" type="presParOf" srcId="{F8362D98-8301-433B-B1DA-9F617BCF8E6E}" destId="{A702581F-7B7E-4AD4-B2D6-EE7C994C6243}" srcOrd="0" destOrd="0" presId="urn:microsoft.com/office/officeart/2008/layout/HalfCircleOrganizationChart"/>
    <dgm:cxn modelId="{DEBCDFEB-5C60-44BC-8D4E-E66A26F192F2}" type="presParOf" srcId="{F8362D98-8301-433B-B1DA-9F617BCF8E6E}" destId="{53CAE4BC-EBDD-45AA-A674-082F51C90A3C}" srcOrd="1" destOrd="0" presId="urn:microsoft.com/office/officeart/2008/layout/HalfCircleOrganizationChart"/>
    <dgm:cxn modelId="{82D1306E-2E01-4BFF-B403-521C41E8C1EF}" type="presParOf" srcId="{F8362D98-8301-433B-B1DA-9F617BCF8E6E}" destId="{1BA0E1D7-1119-4D32-BF67-319CE02B27E9}" srcOrd="2" destOrd="0" presId="urn:microsoft.com/office/officeart/2008/layout/HalfCircleOrganizationChart"/>
    <dgm:cxn modelId="{C0812DDC-5722-4F4C-AC9E-6EE38E71EFF9}" type="presParOf" srcId="{F8362D98-8301-433B-B1DA-9F617BCF8E6E}" destId="{C672F74D-B853-40BF-8646-F5C797E8D29A}" srcOrd="3" destOrd="0" presId="urn:microsoft.com/office/officeart/2008/layout/HalfCircleOrganizationChart"/>
    <dgm:cxn modelId="{EC8920F7-3385-4B62-84D6-B28D37163B03}" type="presParOf" srcId="{AB3BFE7D-078D-4A79-BFD3-F528A47DB9FB}" destId="{10BACA62-9A51-4796-998C-1E14F66F09BF}" srcOrd="1" destOrd="0" presId="urn:microsoft.com/office/officeart/2008/layout/HalfCircleOrganizationChart"/>
    <dgm:cxn modelId="{4116D6B5-0FF2-48FF-8310-4297D681EB33}" type="presParOf" srcId="{AB3BFE7D-078D-4A79-BFD3-F528A47DB9FB}" destId="{725D6557-9E95-43F5-9B72-C3D31B8AB351}" srcOrd="2" destOrd="0" presId="urn:microsoft.com/office/officeart/2008/layout/HalfCircleOrganizationChart"/>
    <dgm:cxn modelId="{45E59BE4-4879-4838-823D-0A9C8E69B6FA}" type="presParOf" srcId="{56C0FD02-67CF-4CC2-8F35-70B4B05EC28F}" destId="{73E704E1-808F-49B8-8E79-E81C5F942F84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482B8F-11A7-46CA-9100-467CDF6D48F7}">
      <dsp:nvSpPr>
        <dsp:cNvPr id="0" name=""/>
        <dsp:cNvSpPr/>
      </dsp:nvSpPr>
      <dsp:spPr>
        <a:xfrm>
          <a:off x="2438723" y="563169"/>
          <a:ext cx="2038248" cy="576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8834"/>
              </a:lnTo>
              <a:lnTo>
                <a:pt x="2038248" y="488834"/>
              </a:lnTo>
              <a:lnTo>
                <a:pt x="2038248" y="5768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E7C413-0684-4742-A570-2FEC377AB299}">
      <dsp:nvSpPr>
        <dsp:cNvPr id="0" name=""/>
        <dsp:cNvSpPr/>
      </dsp:nvSpPr>
      <dsp:spPr>
        <a:xfrm>
          <a:off x="2438723" y="563169"/>
          <a:ext cx="1023898" cy="576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8834"/>
              </a:lnTo>
              <a:lnTo>
                <a:pt x="1023898" y="488834"/>
              </a:lnTo>
              <a:lnTo>
                <a:pt x="1023898" y="5768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AEAB49-51C4-476B-BBD8-60F7C2DE4469}">
      <dsp:nvSpPr>
        <dsp:cNvPr id="0" name=""/>
        <dsp:cNvSpPr/>
      </dsp:nvSpPr>
      <dsp:spPr>
        <a:xfrm>
          <a:off x="2393003" y="563169"/>
          <a:ext cx="91440" cy="5768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8834"/>
              </a:lnTo>
              <a:lnTo>
                <a:pt x="55268" y="488834"/>
              </a:lnTo>
              <a:lnTo>
                <a:pt x="55268" y="5768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59C211-ED8A-4428-9855-88493F9C0E4F}">
      <dsp:nvSpPr>
        <dsp:cNvPr id="0" name=""/>
        <dsp:cNvSpPr/>
      </dsp:nvSpPr>
      <dsp:spPr>
        <a:xfrm>
          <a:off x="1433921" y="563169"/>
          <a:ext cx="1004801" cy="576856"/>
        </a:xfrm>
        <a:custGeom>
          <a:avLst/>
          <a:gdLst/>
          <a:ahLst/>
          <a:cxnLst/>
          <a:rect l="0" t="0" r="0" b="0"/>
          <a:pathLst>
            <a:path>
              <a:moveTo>
                <a:pt x="1004801" y="0"/>
              </a:moveTo>
              <a:lnTo>
                <a:pt x="1004801" y="488834"/>
              </a:lnTo>
              <a:lnTo>
                <a:pt x="0" y="488834"/>
              </a:lnTo>
              <a:lnTo>
                <a:pt x="0" y="5768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3B9013-E6C2-424D-8013-22775A43A802}">
      <dsp:nvSpPr>
        <dsp:cNvPr id="0" name=""/>
        <dsp:cNvSpPr/>
      </dsp:nvSpPr>
      <dsp:spPr>
        <a:xfrm>
          <a:off x="419571" y="563169"/>
          <a:ext cx="2019152" cy="576856"/>
        </a:xfrm>
        <a:custGeom>
          <a:avLst/>
          <a:gdLst/>
          <a:ahLst/>
          <a:cxnLst/>
          <a:rect l="0" t="0" r="0" b="0"/>
          <a:pathLst>
            <a:path>
              <a:moveTo>
                <a:pt x="2019152" y="0"/>
              </a:moveTo>
              <a:lnTo>
                <a:pt x="2019152" y="488834"/>
              </a:lnTo>
              <a:lnTo>
                <a:pt x="0" y="488834"/>
              </a:lnTo>
              <a:lnTo>
                <a:pt x="0" y="5768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E7A7D-7801-4613-9709-89F045DDE3B6}">
      <dsp:nvSpPr>
        <dsp:cNvPr id="0" name=""/>
        <dsp:cNvSpPr/>
      </dsp:nvSpPr>
      <dsp:spPr>
        <a:xfrm>
          <a:off x="2229147" y="144016"/>
          <a:ext cx="419153" cy="4191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77974F-5965-449B-9E67-6288F75CA3AC}">
      <dsp:nvSpPr>
        <dsp:cNvPr id="0" name=""/>
        <dsp:cNvSpPr/>
      </dsp:nvSpPr>
      <dsp:spPr>
        <a:xfrm>
          <a:off x="2229147" y="144016"/>
          <a:ext cx="419153" cy="4191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F17F38-7516-4767-87DD-5FDCEA8CC5E7}">
      <dsp:nvSpPr>
        <dsp:cNvPr id="0" name=""/>
        <dsp:cNvSpPr/>
      </dsp:nvSpPr>
      <dsp:spPr>
        <a:xfrm>
          <a:off x="2019570" y="219464"/>
          <a:ext cx="838306" cy="26825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Présentateur</a:t>
          </a:r>
          <a:endParaRPr lang="fr-FR" sz="900" kern="1200" dirty="0"/>
        </a:p>
      </dsp:txBody>
      <dsp:txXfrm>
        <a:off x="2019570" y="219464"/>
        <a:ext cx="838306" cy="268257"/>
      </dsp:txXfrm>
    </dsp:sp>
    <dsp:sp modelId="{D0AC88B2-375E-46E9-8F8B-A60AA5F98128}">
      <dsp:nvSpPr>
        <dsp:cNvPr id="0" name=""/>
        <dsp:cNvSpPr/>
      </dsp:nvSpPr>
      <dsp:spPr>
        <a:xfrm>
          <a:off x="209994" y="1140026"/>
          <a:ext cx="419153" cy="4191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D19E4-23B8-4190-B0CB-9AC19AE6089A}">
      <dsp:nvSpPr>
        <dsp:cNvPr id="0" name=""/>
        <dsp:cNvSpPr/>
      </dsp:nvSpPr>
      <dsp:spPr>
        <a:xfrm>
          <a:off x="209994" y="1140026"/>
          <a:ext cx="419153" cy="4191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0AE2CB-C417-48B3-80FE-97B057F40E01}">
      <dsp:nvSpPr>
        <dsp:cNvPr id="0" name=""/>
        <dsp:cNvSpPr/>
      </dsp:nvSpPr>
      <dsp:spPr>
        <a:xfrm>
          <a:off x="418" y="1215473"/>
          <a:ext cx="838306" cy="26825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Participant n°1</a:t>
          </a:r>
          <a:endParaRPr lang="fr-FR" sz="900" kern="1200" dirty="0"/>
        </a:p>
      </dsp:txBody>
      <dsp:txXfrm>
        <a:off x="418" y="1215473"/>
        <a:ext cx="838306" cy="268257"/>
      </dsp:txXfrm>
    </dsp:sp>
    <dsp:sp modelId="{205E0A09-F980-4C01-85B4-A9532FF394BF}">
      <dsp:nvSpPr>
        <dsp:cNvPr id="0" name=""/>
        <dsp:cNvSpPr/>
      </dsp:nvSpPr>
      <dsp:spPr>
        <a:xfrm>
          <a:off x="1224345" y="1140026"/>
          <a:ext cx="419153" cy="4191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217D23-5B5C-4220-8950-1C1822D270C8}">
      <dsp:nvSpPr>
        <dsp:cNvPr id="0" name=""/>
        <dsp:cNvSpPr/>
      </dsp:nvSpPr>
      <dsp:spPr>
        <a:xfrm>
          <a:off x="1224345" y="1140026"/>
          <a:ext cx="419153" cy="4191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2E73FA-89A9-40BF-AADF-F5F805DFA64D}">
      <dsp:nvSpPr>
        <dsp:cNvPr id="0" name=""/>
        <dsp:cNvSpPr/>
      </dsp:nvSpPr>
      <dsp:spPr>
        <a:xfrm>
          <a:off x="1014768" y="1215473"/>
          <a:ext cx="838306" cy="26825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Participant n°2</a:t>
          </a:r>
          <a:endParaRPr lang="fr-FR" sz="900" kern="1200" dirty="0"/>
        </a:p>
      </dsp:txBody>
      <dsp:txXfrm>
        <a:off x="1014768" y="1215473"/>
        <a:ext cx="838306" cy="268257"/>
      </dsp:txXfrm>
    </dsp:sp>
    <dsp:sp modelId="{A3838598-3D7B-4E75-B585-3B281D1D69D2}">
      <dsp:nvSpPr>
        <dsp:cNvPr id="0" name=""/>
        <dsp:cNvSpPr/>
      </dsp:nvSpPr>
      <dsp:spPr>
        <a:xfrm>
          <a:off x="2238695" y="1140026"/>
          <a:ext cx="419153" cy="4191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24BEC1-7A3B-4ECD-8897-5989F199F45C}">
      <dsp:nvSpPr>
        <dsp:cNvPr id="0" name=""/>
        <dsp:cNvSpPr/>
      </dsp:nvSpPr>
      <dsp:spPr>
        <a:xfrm>
          <a:off x="2238695" y="1140026"/>
          <a:ext cx="419153" cy="4191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10E233-C21F-474F-9B7D-496583A4B739}">
      <dsp:nvSpPr>
        <dsp:cNvPr id="0" name=""/>
        <dsp:cNvSpPr/>
      </dsp:nvSpPr>
      <dsp:spPr>
        <a:xfrm>
          <a:off x="2029118" y="1215473"/>
          <a:ext cx="838306" cy="26825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Participant n°3</a:t>
          </a:r>
          <a:endParaRPr lang="fr-FR" sz="900" kern="1200" dirty="0"/>
        </a:p>
      </dsp:txBody>
      <dsp:txXfrm>
        <a:off x="2029118" y="1215473"/>
        <a:ext cx="838306" cy="268257"/>
      </dsp:txXfrm>
    </dsp:sp>
    <dsp:sp modelId="{3D510EF2-822C-4213-BD6E-D3A470DD04AE}">
      <dsp:nvSpPr>
        <dsp:cNvPr id="0" name=""/>
        <dsp:cNvSpPr/>
      </dsp:nvSpPr>
      <dsp:spPr>
        <a:xfrm>
          <a:off x="3253045" y="1140026"/>
          <a:ext cx="419153" cy="4191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A3CFC-561E-4691-9B85-4F950ADDC03C}">
      <dsp:nvSpPr>
        <dsp:cNvPr id="0" name=""/>
        <dsp:cNvSpPr/>
      </dsp:nvSpPr>
      <dsp:spPr>
        <a:xfrm>
          <a:off x="3253045" y="1140026"/>
          <a:ext cx="419153" cy="4191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33DD59-9C07-444A-A35B-CB8A62185548}">
      <dsp:nvSpPr>
        <dsp:cNvPr id="0" name=""/>
        <dsp:cNvSpPr/>
      </dsp:nvSpPr>
      <dsp:spPr>
        <a:xfrm>
          <a:off x="3043469" y="1215473"/>
          <a:ext cx="838306" cy="26825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Participant n°4</a:t>
          </a:r>
          <a:endParaRPr lang="fr-FR" sz="900" kern="1200" dirty="0"/>
        </a:p>
      </dsp:txBody>
      <dsp:txXfrm>
        <a:off x="3043469" y="1215473"/>
        <a:ext cx="838306" cy="268257"/>
      </dsp:txXfrm>
    </dsp:sp>
    <dsp:sp modelId="{53CAE4BC-EBDD-45AA-A674-082F51C90A3C}">
      <dsp:nvSpPr>
        <dsp:cNvPr id="0" name=""/>
        <dsp:cNvSpPr/>
      </dsp:nvSpPr>
      <dsp:spPr>
        <a:xfrm>
          <a:off x="4267396" y="1140026"/>
          <a:ext cx="419153" cy="419153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0E1D7-1119-4D32-BF67-319CE02B27E9}">
      <dsp:nvSpPr>
        <dsp:cNvPr id="0" name=""/>
        <dsp:cNvSpPr/>
      </dsp:nvSpPr>
      <dsp:spPr>
        <a:xfrm>
          <a:off x="4267396" y="1140026"/>
          <a:ext cx="419153" cy="419153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02581F-7B7E-4AD4-B2D6-EE7C994C6243}">
      <dsp:nvSpPr>
        <dsp:cNvPr id="0" name=""/>
        <dsp:cNvSpPr/>
      </dsp:nvSpPr>
      <dsp:spPr>
        <a:xfrm>
          <a:off x="4057819" y="1215473"/>
          <a:ext cx="838306" cy="26825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900" kern="1200" dirty="0" smtClean="0"/>
            <a:t>Etc… Max  100 participants</a:t>
          </a:r>
          <a:endParaRPr lang="fr-FR" sz="900" kern="1200" dirty="0"/>
        </a:p>
      </dsp:txBody>
      <dsp:txXfrm>
        <a:off x="4057819" y="1215473"/>
        <a:ext cx="838306" cy="268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t" anchorCtr="0" compatLnSpc="1">
            <a:prstTxWarp prst="textNoShape">
              <a:avLst/>
            </a:prstTxWarp>
          </a:bodyPr>
          <a:lstStyle>
            <a:lvl1pPr defTabSz="957201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9371" y="1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723" tIns="47862" rIns="95723" bIns="47862" numCol="1" anchor="t" anchorCtr="0" compatLnSpc="1">
            <a:prstTxWarp prst="textNoShape">
              <a:avLst/>
            </a:prstTxWarp>
          </a:bodyPr>
          <a:lstStyle>
            <a:lvl1pPr algn="r" defTabSz="957201" eaLnBrk="0" hangingPunct="0">
              <a:defRPr sz="1300"/>
            </a:lvl1pPr>
          </a:lstStyle>
          <a:p>
            <a:fld id="{B8BE7478-6EA0-4E9E-835E-2F448C526612}" type="datetime1">
              <a:rPr lang="fr-FR" altLang="fr-FR"/>
              <a:pPr/>
              <a:t>07/06/2017</a:t>
            </a:fld>
            <a:endParaRPr lang="fr-FR" alt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500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b" anchorCtr="0" compatLnSpc="1">
            <a:prstTxWarp prst="textNoShape">
              <a:avLst/>
            </a:prstTxWarp>
          </a:bodyPr>
          <a:lstStyle>
            <a:lvl1pPr defTabSz="957201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9371" y="9446500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5723" tIns="47862" rIns="95723" bIns="47862" numCol="1" anchor="b" anchorCtr="0" compatLnSpc="1">
            <a:prstTxWarp prst="textNoShape">
              <a:avLst/>
            </a:prstTxWarp>
          </a:bodyPr>
          <a:lstStyle>
            <a:lvl1pPr algn="r" defTabSz="957201" eaLnBrk="0" hangingPunct="0">
              <a:defRPr sz="1300"/>
            </a:lvl1pPr>
          </a:lstStyle>
          <a:p>
            <a:fld id="{8465A09C-2B02-4BB9-9085-9B9482D4D82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75795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t" anchorCtr="0" compatLnSpc="1">
            <a:prstTxWarp prst="textNoShape">
              <a:avLst/>
            </a:prstTxWarp>
          </a:bodyPr>
          <a:lstStyle>
            <a:lvl1pPr defTabSz="957201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9371" y="1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t" anchorCtr="0" compatLnSpc="1">
            <a:prstTxWarp prst="textNoShape">
              <a:avLst/>
            </a:prstTxWarp>
          </a:bodyPr>
          <a:lstStyle>
            <a:lvl1pPr algn="r" defTabSz="957201" eaLnBrk="0" hangingPunct="0">
              <a:defRPr sz="1300"/>
            </a:lvl1pPr>
          </a:lstStyle>
          <a:p>
            <a:fld id="{BDF8ED77-389D-4161-A5CE-3305830372A8}" type="datetime1">
              <a:rPr lang="fr-FR" altLang="fr-FR"/>
              <a:pPr/>
              <a:t>07/06/2017</a:t>
            </a:fld>
            <a:endParaRPr lang="fr-FR" altLang="fr-FR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68875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370" y="4721662"/>
            <a:ext cx="4995227" cy="4473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6500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b" anchorCtr="0" compatLnSpc="1">
            <a:prstTxWarp prst="textNoShape">
              <a:avLst/>
            </a:prstTxWarp>
          </a:bodyPr>
          <a:lstStyle>
            <a:lvl1pPr defTabSz="957201" eaLnBrk="0" hangingPunct="0">
              <a:defRPr sz="1300"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9371" y="9446500"/>
            <a:ext cx="2952593" cy="49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5723" tIns="47862" rIns="95723" bIns="47862" numCol="1" anchor="b" anchorCtr="0" compatLnSpc="1">
            <a:prstTxWarp prst="textNoShape">
              <a:avLst/>
            </a:prstTxWarp>
          </a:bodyPr>
          <a:lstStyle>
            <a:lvl1pPr algn="r" defTabSz="957201" eaLnBrk="0" hangingPunct="0">
              <a:defRPr sz="1300"/>
            </a:lvl1pPr>
          </a:lstStyle>
          <a:p>
            <a:fld id="{92A12DD1-003E-4F9F-ADAA-2F0B77905C9D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810220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du diap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5" descr="patern pp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5229225"/>
            <a:ext cx="9144000" cy="1628775"/>
          </a:xfrm>
          <a:prstGeom prst="rect">
            <a:avLst/>
          </a:prstGeom>
          <a:solidFill>
            <a:srgbClr val="003667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 smtClean="0">
              <a:solidFill>
                <a:prstClr val="black"/>
              </a:solidFill>
            </a:endParaRPr>
          </a:p>
        </p:txBody>
      </p:sp>
      <p:sp>
        <p:nvSpPr>
          <p:cNvPr id="4" name="Text Box 22"/>
          <p:cNvSpPr txBox="1">
            <a:spLocks noChangeArrowheads="1"/>
          </p:cNvSpPr>
          <p:nvPr userDrawn="1"/>
        </p:nvSpPr>
        <p:spPr bwMode="auto">
          <a:xfrm>
            <a:off x="2555875" y="4941888"/>
            <a:ext cx="3598863" cy="28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90000" tIns="0" rIns="90000" bIns="0"/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0" hangingPunct="0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1700" b="1" dirty="0" err="1" smtClean="0">
                <a:solidFill>
                  <a:srgbClr val="17375E"/>
                </a:solidFill>
                <a:latin typeface="Trebuchet MS" charset="0"/>
              </a:rPr>
              <a:t>www.univ-nantes.fr</a:t>
            </a:r>
            <a:endParaRPr lang="fr-FR" sz="1700" b="1" dirty="0" smtClean="0">
              <a:solidFill>
                <a:srgbClr val="17375E"/>
              </a:solidFill>
              <a:latin typeface="Trebuchet MS" charset="0"/>
            </a:endParaRPr>
          </a:p>
          <a:p>
            <a:pPr eaLnBrk="0" hangingPunct="0">
              <a:spcBef>
                <a:spcPts val="1063"/>
              </a:spcBef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700" b="1" dirty="0" smtClean="0">
              <a:solidFill>
                <a:srgbClr val="0D2343"/>
              </a:solidFill>
              <a:latin typeface="Trebuchet MS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 userDrawn="1"/>
        </p:nvSpPr>
        <p:spPr bwMode="auto">
          <a:xfrm>
            <a:off x="1933574" y="4938713"/>
            <a:ext cx="7210800" cy="288925"/>
          </a:xfrm>
          <a:prstGeom prst="flowChartProcess">
            <a:avLst/>
          </a:prstGeom>
          <a:solidFill>
            <a:srgbClr val="D0D700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 smtClean="0">
              <a:solidFill>
                <a:prstClr val="black"/>
              </a:solidFill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 userDrawn="1"/>
        </p:nvSpPr>
        <p:spPr bwMode="auto">
          <a:xfrm>
            <a:off x="2411413" y="4897438"/>
            <a:ext cx="2952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0" hangingPunct="0">
              <a:spcBef>
                <a:spcPts val="700"/>
              </a:spcBef>
              <a:defRPr/>
            </a:pPr>
            <a:r>
              <a:rPr lang="fr-FR" sz="1600" b="1" dirty="0" smtClean="0">
                <a:solidFill>
                  <a:srgbClr val="003667"/>
                </a:solidFill>
                <a:latin typeface="Trebuchet MS" panose="020B0603020202020204" pitchFamily="34" charset="0"/>
                <a:cs typeface="Avenir Next Condensed Demi Bold"/>
              </a:rPr>
              <a:t>www.univ-nantes.fr</a:t>
            </a:r>
          </a:p>
        </p:txBody>
      </p:sp>
      <p:pic>
        <p:nvPicPr>
          <p:cNvPr id="7" name="Image 18" descr="logo un2011blanc_larg100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5238750"/>
            <a:ext cx="19431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4"/>
          <p:cNvSpPr>
            <a:spLocks noChangeArrowheads="1"/>
          </p:cNvSpPr>
          <p:nvPr userDrawn="1"/>
        </p:nvSpPr>
        <p:spPr bwMode="auto">
          <a:xfrm>
            <a:off x="1951558" y="1557338"/>
            <a:ext cx="6264275" cy="1873250"/>
          </a:xfrm>
          <a:prstGeom prst="rect">
            <a:avLst/>
          </a:prstGeom>
          <a:solidFill>
            <a:schemeClr val="bg1">
              <a:lumMod val="85000"/>
              <a:alpha val="59000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 smtClean="0">
              <a:solidFill>
                <a:prstClr val="black"/>
              </a:solidFill>
            </a:endParaRP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0" hasCustomPrompt="1"/>
          </p:nvPr>
        </p:nvSpPr>
        <p:spPr>
          <a:xfrm>
            <a:off x="2036862" y="1556792"/>
            <a:ext cx="6178971" cy="1853356"/>
          </a:xfrm>
        </p:spPr>
        <p:txBody>
          <a:bodyPr lIns="450000" rIns="450000" anchor="ctr" anchorCtr="0"/>
          <a:lstStyle>
            <a:lvl1pPr marL="0" indent="0" algn="l">
              <a:spcBef>
                <a:spcPts val="0"/>
              </a:spcBef>
              <a:buNone/>
              <a:defRPr sz="32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fr-FR" dirty="0" smtClean="0"/>
              <a:t>TITRE DU DIAPORAMA CENTRÉ SUR LA HAUTEUR ET </a:t>
            </a:r>
            <a:r>
              <a:rPr lang="fr-FR" smtClean="0"/>
              <a:t>EN MAJUSCULES</a:t>
            </a:r>
            <a:endParaRPr lang="fr-FR" dirty="0" smtClean="0"/>
          </a:p>
        </p:txBody>
      </p:sp>
      <p:sp>
        <p:nvSpPr>
          <p:cNvPr id="24" name="Espace réservé du texte 9"/>
          <p:cNvSpPr>
            <a:spLocks noGrp="1"/>
          </p:cNvSpPr>
          <p:nvPr>
            <p:ph type="body" sz="quarter" idx="11" hasCustomPrompt="1"/>
          </p:nvPr>
        </p:nvSpPr>
        <p:spPr>
          <a:xfrm>
            <a:off x="6228184" y="3861048"/>
            <a:ext cx="2448272" cy="432048"/>
          </a:xfrm>
        </p:spPr>
        <p:txBody>
          <a:bodyPr lIns="450000" rIns="450000" anchor="ctr" anchorCtr="0"/>
          <a:lstStyle>
            <a:lvl1pPr marL="0" indent="0" algn="r">
              <a:spcBef>
                <a:spcPts val="0"/>
              </a:spcBef>
              <a:buNone/>
              <a:defRPr sz="1800" b="0" baseline="0">
                <a:solidFill>
                  <a:srgbClr val="003667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fr-FR" dirty="0" smtClean="0">
                <a:latin typeface="Trebuchet MS" panose="020B0603020202020204" pitchFamily="34" charset="0"/>
              </a:rPr>
              <a:t>Date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729266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ChangeArrowheads="1"/>
          </p:cNvSpPr>
          <p:nvPr userDrawn="1"/>
        </p:nvSpPr>
        <p:spPr bwMode="auto">
          <a:xfrm>
            <a:off x="2318666" y="2132856"/>
            <a:ext cx="4643264" cy="1944216"/>
          </a:xfrm>
          <a:prstGeom prst="rect">
            <a:avLst/>
          </a:prstGeom>
          <a:solidFill>
            <a:schemeClr val="bg1">
              <a:lumMod val="85000"/>
              <a:alpha val="59000"/>
            </a:schemeClr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>
              <a:defRPr/>
            </a:pPr>
            <a:endParaRPr lang="fr-FR" altLang="fr-FR" smtClean="0">
              <a:solidFill>
                <a:prstClr val="black"/>
              </a:solidFill>
            </a:endParaRPr>
          </a:p>
        </p:txBody>
      </p:sp>
      <p:cxnSp>
        <p:nvCxnSpPr>
          <p:cNvPr id="3" name="Connecteur droit 2"/>
          <p:cNvCxnSpPr/>
          <p:nvPr userDrawn="1"/>
        </p:nvCxnSpPr>
        <p:spPr>
          <a:xfrm>
            <a:off x="179388" y="6308725"/>
            <a:ext cx="8783637" cy="0"/>
          </a:xfrm>
          <a:prstGeom prst="line">
            <a:avLst/>
          </a:prstGeom>
          <a:ln w="6350" cmpd="sng">
            <a:solidFill>
              <a:srgbClr val="00366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age 8" descr="Logo-UN2011bleu-larg10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6345238"/>
            <a:ext cx="719138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7"/>
          <p:cNvSpPr txBox="1">
            <a:spLocks noChangeArrowheads="1"/>
          </p:cNvSpPr>
          <p:nvPr userDrawn="1"/>
        </p:nvSpPr>
        <p:spPr bwMode="auto">
          <a:xfrm>
            <a:off x="1921791" y="1291530"/>
            <a:ext cx="793750" cy="307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fr-FR" sz="20000" dirty="0" smtClean="0">
                <a:solidFill>
                  <a:srgbClr val="D0D700"/>
                </a:solidFill>
                <a:latin typeface="Avenir Next Condensed Demi Bold"/>
                <a:cs typeface="Avenir Next Condensed Demi Bold"/>
              </a:rPr>
              <a:t>[</a:t>
            </a:r>
          </a:p>
        </p:txBody>
      </p:sp>
      <p:sp>
        <p:nvSpPr>
          <p:cNvPr id="2" name="ZoneTexte 1"/>
          <p:cNvSpPr txBox="1"/>
          <p:nvPr userDrawn="1"/>
        </p:nvSpPr>
        <p:spPr>
          <a:xfrm>
            <a:off x="179388" y="6345238"/>
            <a:ext cx="8642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F77ABF-56C8-4756-B851-E52D4061CEF5}" type="slidenum">
              <a:rPr lang="fr-FR" sz="1400" b="1" smtClean="0">
                <a:solidFill>
                  <a:srgbClr val="003667"/>
                </a:solidFill>
                <a:latin typeface="Trebuchet MS" panose="020B0603020202020204" pitchFamily="34" charset="0"/>
              </a:rPr>
              <a:t>‹N°›</a:t>
            </a:fld>
            <a:endParaRPr lang="fr-FR" sz="1400" b="1" dirty="0">
              <a:solidFill>
                <a:srgbClr val="003667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 userDrawn="1"/>
        </p:nvSpPr>
        <p:spPr bwMode="auto">
          <a:xfrm rot="10800000">
            <a:off x="6514554" y="1863402"/>
            <a:ext cx="793750" cy="3077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fr-FR" sz="20000" dirty="0" smtClean="0">
                <a:solidFill>
                  <a:srgbClr val="D0D700"/>
                </a:solidFill>
                <a:latin typeface="Avenir Next Condensed Demi Bold"/>
                <a:cs typeface="Avenir Next Condensed Demi Bold"/>
              </a:rPr>
              <a:t>[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0" hasCustomPrompt="1"/>
          </p:nvPr>
        </p:nvSpPr>
        <p:spPr>
          <a:xfrm>
            <a:off x="2339752" y="2132856"/>
            <a:ext cx="4536504" cy="1944216"/>
          </a:xfrm>
        </p:spPr>
        <p:txBody>
          <a:bodyPr lIns="450000" rIns="450000" anchor="ctr" anchorCtr="0"/>
          <a:lstStyle>
            <a:lvl1pPr marL="0" indent="0" algn="ctr">
              <a:spcBef>
                <a:spcPts val="0"/>
              </a:spcBef>
              <a:buNone/>
              <a:defRPr sz="2800" baseline="0">
                <a:solidFill>
                  <a:schemeClr val="tx2"/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fr-FR" dirty="0" smtClean="0"/>
              <a:t>TITRE CHAPITRE SUR 1, 2 OU 3 LIGNES CENTRÉES SUR LA HAUTEUR EN MAJ</a:t>
            </a:r>
          </a:p>
        </p:txBody>
      </p:sp>
    </p:spTree>
    <p:extLst>
      <p:ext uri="{BB962C8B-B14F-4D97-AF65-F5344CB8AC3E}">
        <p14:creationId xmlns:p14="http://schemas.microsoft.com/office/powerpoint/2010/main" val="4158164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 userDrawn="1"/>
        </p:nvCxnSpPr>
        <p:spPr>
          <a:xfrm>
            <a:off x="179388" y="6308725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 userDrawn="1"/>
        </p:nvCxnSpPr>
        <p:spPr>
          <a:xfrm>
            <a:off x="0" y="908720"/>
            <a:ext cx="5724128" cy="0"/>
          </a:xfrm>
          <a:prstGeom prst="line">
            <a:avLst/>
          </a:prstGeom>
          <a:ln w="25400">
            <a:solidFill>
              <a:srgbClr val="D0D7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Image 7" descr="Logo-UN2011bleu-larg10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6345238"/>
            <a:ext cx="719138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 userDrawn="1"/>
        </p:nvSpPr>
        <p:spPr>
          <a:xfrm>
            <a:off x="75973" y="6400797"/>
            <a:ext cx="864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F77ABF-56C8-4756-B851-E52D4061CEF5}" type="slidenum">
              <a:rPr lang="fr-FR" sz="1200" b="1" smtClean="0">
                <a:solidFill>
                  <a:srgbClr val="003667"/>
                </a:solidFill>
                <a:latin typeface="Trebuchet MS" panose="020B0603020202020204" pitchFamily="34" charset="0"/>
              </a:rPr>
              <a:t>‹N°›</a:t>
            </a:fld>
            <a:endParaRPr lang="fr-FR" sz="1200" b="1" dirty="0">
              <a:solidFill>
                <a:srgbClr val="003667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Espace réservé du texte 11"/>
          <p:cNvSpPr>
            <a:spLocks noGrp="1"/>
          </p:cNvSpPr>
          <p:nvPr>
            <p:ph type="body" sz="quarter" idx="11"/>
          </p:nvPr>
        </p:nvSpPr>
        <p:spPr>
          <a:xfrm>
            <a:off x="168722" y="0"/>
            <a:ext cx="8048712" cy="908720"/>
          </a:xfrm>
        </p:spPr>
        <p:txBody>
          <a:bodyPr wrap="square" anchor="ctr" anchorCtr="0">
            <a:noAutofit/>
          </a:bodyPr>
          <a:lstStyle>
            <a:lvl1pPr marL="0" indent="0">
              <a:spcBef>
                <a:spcPts val="0"/>
              </a:spcBef>
              <a:buNone/>
              <a:defRPr sz="2800">
                <a:solidFill>
                  <a:srgbClr val="003667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8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1412776"/>
            <a:ext cx="7632848" cy="4535488"/>
          </a:xfrm>
        </p:spPr>
        <p:txBody>
          <a:bodyPr/>
          <a:lstStyle>
            <a:lvl1pPr marL="342900" indent="-342900">
              <a:spcBef>
                <a:spcPts val="1600"/>
              </a:spcBef>
              <a:buClr>
                <a:srgbClr val="D0D700"/>
              </a:buClr>
              <a:buFont typeface="Trebuchet MS" panose="020B0603020202020204" pitchFamily="34" charset="0"/>
              <a:buChar char="●"/>
              <a:defRPr sz="2000">
                <a:latin typeface="Trebuchet MS" panose="020B0603020202020204" pitchFamily="34" charset="0"/>
              </a:defRPr>
            </a:lvl1pPr>
            <a:lvl2pPr marL="742950" indent="-285750">
              <a:spcBef>
                <a:spcPts val="800"/>
              </a:spcBef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800">
                <a:latin typeface="Trebuchet MS" panose="020B0603020202020204" pitchFamily="34" charset="0"/>
              </a:defRPr>
            </a:lvl2pPr>
            <a:lvl3pPr marL="1143000" indent="-228600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Courier New"/>
              <a:buChar char="o"/>
              <a:defRPr sz="1600"/>
            </a:lvl3pPr>
            <a:lvl4pPr marL="1600200" indent="-228600">
              <a:spcBef>
                <a:spcPts val="400"/>
              </a:spcBef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400">
                <a:latin typeface="Trebuchet MS" panose="020B0603020202020204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tx1">
                  <a:lumMod val="50000"/>
                  <a:lumOff val="50000"/>
                </a:schemeClr>
              </a:buClr>
              <a:buFont typeface="Trebuchet MS" panose="020B0603020202020204" pitchFamily="34" charset="0"/>
              <a:buChar char="—"/>
              <a:defRPr sz="10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fr-FR" dirty="0" smtClean="0"/>
              <a:t>Titre niveau 1</a:t>
            </a:r>
          </a:p>
          <a:p>
            <a:pPr lvl="1"/>
            <a:r>
              <a:rPr lang="fr-FR" dirty="0" smtClean="0"/>
              <a:t>Titre niveau 2</a:t>
            </a:r>
          </a:p>
          <a:p>
            <a:pPr lvl="2"/>
            <a:r>
              <a:rPr lang="fr-FR" dirty="0" smtClean="0"/>
              <a:t>Titre niveau 3</a:t>
            </a:r>
          </a:p>
          <a:p>
            <a:pPr lvl="3"/>
            <a:r>
              <a:rPr lang="fr-FR" dirty="0" smtClean="0"/>
              <a:t>Titre niveau 4</a:t>
            </a:r>
          </a:p>
        </p:txBody>
      </p:sp>
    </p:spTree>
    <p:extLst>
      <p:ext uri="{BB962C8B-B14F-4D97-AF65-F5344CB8AC3E}">
        <p14:creationId xmlns:p14="http://schemas.microsoft.com/office/powerpoint/2010/main" val="3395382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xte court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 userDrawn="1"/>
        </p:nvCxnSpPr>
        <p:spPr>
          <a:xfrm>
            <a:off x="179388" y="6308725"/>
            <a:ext cx="8783637" cy="0"/>
          </a:xfrm>
          <a:prstGeom prst="line">
            <a:avLst/>
          </a:prstGeom>
          <a:ln w="6350" cmpd="sng">
            <a:solidFill>
              <a:srgbClr val="0040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 userDrawn="1"/>
        </p:nvCxnSpPr>
        <p:spPr>
          <a:xfrm>
            <a:off x="0" y="908720"/>
            <a:ext cx="5724128" cy="0"/>
          </a:xfrm>
          <a:prstGeom prst="line">
            <a:avLst/>
          </a:prstGeom>
          <a:ln w="25400">
            <a:solidFill>
              <a:srgbClr val="D0D7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Image 7" descr="Logo-UN2011bleu-larg100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6345238"/>
            <a:ext cx="719138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/>
          <p:cNvSpPr txBox="1"/>
          <p:nvPr userDrawn="1"/>
        </p:nvSpPr>
        <p:spPr>
          <a:xfrm>
            <a:off x="83121" y="6401274"/>
            <a:ext cx="864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4F77ABF-56C8-4756-B851-E52D4061CEF5}" type="slidenum">
              <a:rPr lang="fr-FR" sz="1200" b="1" smtClean="0">
                <a:solidFill>
                  <a:srgbClr val="003667"/>
                </a:solidFill>
                <a:latin typeface="Trebuchet MS" panose="020B0603020202020204" pitchFamily="34" charset="0"/>
              </a:rPr>
              <a:t>‹N°›</a:t>
            </a:fld>
            <a:endParaRPr lang="fr-FR" sz="1200" b="1" dirty="0">
              <a:solidFill>
                <a:srgbClr val="003667"/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1412776"/>
            <a:ext cx="5184576" cy="4535488"/>
          </a:xfrm>
        </p:spPr>
        <p:txBody>
          <a:bodyPr/>
          <a:lstStyle>
            <a:lvl1pPr marL="342900" indent="-342900">
              <a:spcBef>
                <a:spcPts val="1600"/>
              </a:spcBef>
              <a:buClr>
                <a:srgbClr val="D0D700"/>
              </a:buClr>
              <a:buFont typeface="Trebuchet MS" panose="020B0603020202020204" pitchFamily="34" charset="0"/>
              <a:buChar char="●"/>
              <a:defRPr sz="2000">
                <a:latin typeface="Trebuchet MS" panose="020B0603020202020204" pitchFamily="34" charset="0"/>
              </a:defRPr>
            </a:lvl1pPr>
            <a:lvl2pPr marL="742950" indent="-285750">
              <a:spcBef>
                <a:spcPts val="800"/>
              </a:spcBef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800">
                <a:latin typeface="Trebuchet MS" panose="020B0603020202020204" pitchFamily="34" charset="0"/>
              </a:defRPr>
            </a:lvl2pPr>
            <a:lvl3pPr marL="1143000" indent="-228600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Font typeface="Courier New"/>
              <a:buChar char="o"/>
              <a:defRPr sz="1600"/>
            </a:lvl3pPr>
            <a:lvl4pPr marL="1600200" indent="-228600">
              <a:spcBef>
                <a:spcPts val="400"/>
              </a:spcBef>
              <a:buClr>
                <a:schemeClr val="tx1">
                  <a:lumMod val="50000"/>
                  <a:lumOff val="50000"/>
                </a:schemeClr>
              </a:buClr>
              <a:buFont typeface="Lucida Grande"/>
              <a:buChar char="-"/>
              <a:defRPr sz="1400">
                <a:latin typeface="Trebuchet MS" panose="020B0603020202020204" pitchFamily="34" charset="0"/>
              </a:defRPr>
            </a:lvl4pPr>
            <a:lvl5pPr marL="2057400" indent="-228600">
              <a:spcBef>
                <a:spcPts val="300"/>
              </a:spcBef>
              <a:buClr>
                <a:schemeClr val="tx1">
                  <a:lumMod val="50000"/>
                  <a:lumOff val="50000"/>
                </a:schemeClr>
              </a:buClr>
              <a:buFont typeface="Trebuchet MS" panose="020B0603020202020204" pitchFamily="34" charset="0"/>
              <a:buChar char="—"/>
              <a:defRPr sz="10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fr-FR" dirty="0" smtClean="0"/>
              <a:t>Titre niveau 1</a:t>
            </a:r>
          </a:p>
          <a:p>
            <a:pPr lvl="1"/>
            <a:r>
              <a:rPr lang="fr-FR" dirty="0" smtClean="0"/>
              <a:t>Titre niveau 2</a:t>
            </a:r>
          </a:p>
          <a:p>
            <a:pPr lvl="2"/>
            <a:r>
              <a:rPr lang="fr-FR" dirty="0" smtClean="0"/>
              <a:t>Titre niveau 3</a:t>
            </a:r>
          </a:p>
          <a:p>
            <a:pPr lvl="3"/>
            <a:r>
              <a:rPr lang="fr-FR" dirty="0" smtClean="0"/>
              <a:t>Titre niveau 4</a:t>
            </a:r>
          </a:p>
        </p:txBody>
      </p:sp>
      <p:sp>
        <p:nvSpPr>
          <p:cNvPr id="19" name="Espace réservé pour une image  18"/>
          <p:cNvSpPr>
            <a:spLocks noGrp="1"/>
          </p:cNvSpPr>
          <p:nvPr>
            <p:ph type="pic" sz="quarter" idx="13"/>
          </p:nvPr>
        </p:nvSpPr>
        <p:spPr>
          <a:xfrm>
            <a:off x="5796136" y="0"/>
            <a:ext cx="3347864" cy="6858000"/>
          </a:xfrm>
        </p:spPr>
        <p:txBody>
          <a:bodyPr/>
          <a:lstStyle/>
          <a:p>
            <a:endParaRPr lang="fr-FR"/>
          </a:p>
        </p:txBody>
      </p:sp>
      <p:sp>
        <p:nvSpPr>
          <p:cNvPr id="22" name="Espace réservé du texte 11"/>
          <p:cNvSpPr>
            <a:spLocks noGrp="1"/>
          </p:cNvSpPr>
          <p:nvPr>
            <p:ph type="body" sz="quarter" idx="11"/>
          </p:nvPr>
        </p:nvSpPr>
        <p:spPr>
          <a:xfrm>
            <a:off x="179561" y="0"/>
            <a:ext cx="5616575" cy="907654"/>
          </a:xfrm>
        </p:spPr>
        <p:txBody>
          <a:bodyPr anchor="ctr" anchorCtr="0"/>
          <a:lstStyle>
            <a:lvl1pPr marL="0" indent="0">
              <a:buNone/>
              <a:defRPr sz="2800">
                <a:solidFill>
                  <a:srgbClr val="003667"/>
                </a:solidFill>
                <a:latin typeface="Trebuchet MS" panose="020B0603020202020204" pitchFamily="34" charset="0"/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788959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Premier niveau</a:t>
            </a:r>
          </a:p>
          <a:p>
            <a:pPr lvl="2"/>
            <a:r>
              <a:rPr lang="fr-FR" altLang="fr-FR" dirty="0" smtClean="0"/>
              <a:t>Deuxième niveau</a:t>
            </a:r>
          </a:p>
          <a:p>
            <a:pPr lvl="3"/>
            <a:r>
              <a:rPr lang="fr-FR" altLang="fr-FR" dirty="0" smtClean="0"/>
              <a:t>Troisième niveau</a:t>
            </a:r>
          </a:p>
          <a:p>
            <a:pPr lvl="4"/>
            <a:r>
              <a:rPr lang="fr-FR" altLang="fr-FR" dirty="0" smtClean="0"/>
              <a:t>Quatrième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BFAF637E-D29C-4260-9207-EAA4818370B7}" type="datetime1">
              <a:rPr lang="fr-FR" altLang="fr-FR" smtClean="0"/>
              <a:t>07/06/2017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6901926-00B1-4F46-9D9B-EEAE1D40674F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28" r:id="rId1"/>
    <p:sldLayoutId id="2147485225" r:id="rId2"/>
    <p:sldLayoutId id="2147485227" r:id="rId3"/>
    <p:sldLayoutId id="2147485226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0" indent="0" algn="l" defTabSz="457200" rtl="0" eaLnBrk="0" fontAlgn="base" hangingPunct="0">
        <a:spcBef>
          <a:spcPct val="20000"/>
        </a:spcBef>
        <a:spcAft>
          <a:spcPct val="0"/>
        </a:spcAft>
        <a:buClr>
          <a:srgbClr val="D0D700"/>
        </a:buClr>
        <a:buFont typeface="Arial" pitchFamily="34" charset="0"/>
        <a:buNone/>
        <a:defRPr sz="2000" kern="1200">
          <a:solidFill>
            <a:schemeClr val="tx1"/>
          </a:solidFill>
          <a:latin typeface="Trebuchet MS" panose="020B0603020202020204" pitchFamily="34" charset="0"/>
          <a:ea typeface="MS PGothic" pitchFamily="34" charset="-128"/>
          <a:cs typeface="Trebuchet MS" panose="020B0603020202020204" pitchFamily="34" charset="0"/>
        </a:defRPr>
      </a:lvl1pPr>
      <a:lvl2pPr marL="742950" indent="-285750" algn="l" defTabSz="457200" rtl="0" eaLnBrk="0" fontAlgn="base" hangingPunct="0">
        <a:spcBef>
          <a:spcPts val="1800"/>
        </a:spcBef>
        <a:spcAft>
          <a:spcPct val="0"/>
        </a:spcAft>
        <a:buClr>
          <a:srgbClr val="D0D700"/>
        </a:buClr>
        <a:buFont typeface="Arial" panose="020B0604020202020204" pitchFamily="34" charset="0"/>
        <a:buChar char="●"/>
        <a:defRPr sz="2000" kern="1200">
          <a:solidFill>
            <a:schemeClr val="tx1"/>
          </a:solidFill>
          <a:latin typeface="Trebuchet MS" panose="020B0603020202020204" pitchFamily="34" charset="0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1">
            <a:lumMod val="50000"/>
            <a:lumOff val="50000"/>
          </a:schemeClr>
        </a:buClr>
        <a:buFont typeface="Lucida Grande"/>
        <a:buChar char="-"/>
        <a:defRPr lang="fr-FR" altLang="fr-FR" sz="1800" kern="1200" dirty="0" smtClean="0">
          <a:solidFill>
            <a:schemeClr val="tx1"/>
          </a:solidFill>
          <a:latin typeface="Trebuchet MS" panose="020B0603020202020204" pitchFamily="34" charset="0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1">
            <a:lumMod val="50000"/>
            <a:lumOff val="50000"/>
          </a:schemeClr>
        </a:buClr>
        <a:buFont typeface="Courier New"/>
        <a:buChar char="o"/>
        <a:defRPr sz="1600" kern="1200" baseline="0">
          <a:solidFill>
            <a:schemeClr val="tx1"/>
          </a:solidFill>
          <a:latin typeface="Trebuchet MS" panose="020B0603020202020204" pitchFamily="34" charset="0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1">
            <a:lumMod val="50000"/>
            <a:lumOff val="50000"/>
          </a:schemeClr>
        </a:buClr>
        <a:buFont typeface="Lucida Grande"/>
        <a:buChar char="-"/>
        <a:defRPr sz="1400" kern="1200" baseline="0">
          <a:solidFill>
            <a:schemeClr val="tx1"/>
          </a:solidFill>
          <a:latin typeface="Trebuchet MS" panose="020B0603020202020204" pitchFamily="34" charset="0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Trebuchet MS" panose="020B0603020202020204" pitchFamily="34" charset="0"/>
        <a:buChar char="—"/>
        <a:defRPr sz="12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La classe virtuelle avec </a:t>
            </a:r>
            <a:r>
              <a:rPr lang="fr-FR" dirty="0" err="1" smtClean="0"/>
              <a:t>BigBlueButton</a:t>
            </a:r>
            <a:r>
              <a:rPr lang="fr-FR" dirty="0" smtClean="0"/>
              <a:t> (BBB)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>
          <a:xfrm>
            <a:off x="4860032" y="3861048"/>
            <a:ext cx="3816424" cy="432048"/>
          </a:xfrm>
        </p:spPr>
        <p:txBody>
          <a:bodyPr/>
          <a:lstStyle/>
          <a:p>
            <a:r>
              <a:rPr lang="fr-FR" dirty="0" smtClean="0"/>
              <a:t>Christian </a:t>
            </a:r>
            <a:r>
              <a:rPr lang="fr-FR" dirty="0" err="1" smtClean="0"/>
              <a:t>Chervet</a:t>
            </a:r>
            <a:r>
              <a:rPr lang="fr-FR" dirty="0" smtClean="0"/>
              <a:t> 06/06/2017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628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Se connecter à une activité </a:t>
            </a:r>
            <a:r>
              <a:rPr lang="fr-FR" dirty="0" err="1" smtClean="0"/>
              <a:t>BigBlueButton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dirty="0" smtClean="0"/>
              <a:t>Accédez au cours </a:t>
            </a:r>
            <a:r>
              <a:rPr lang="fr-FR" dirty="0" err="1" smtClean="0"/>
              <a:t>Madoc</a:t>
            </a:r>
            <a:endParaRPr lang="fr-FR" dirty="0" smtClean="0"/>
          </a:p>
          <a:p>
            <a:pPr marL="457200" indent="-457200">
              <a:buFont typeface="+mj-lt"/>
              <a:buAutoNum type="arabicPeriod"/>
            </a:pPr>
            <a:r>
              <a:rPr lang="fr-FR" dirty="0" smtClean="0"/>
              <a:t>Cliquez sur l’activité « </a:t>
            </a:r>
            <a:r>
              <a:rPr lang="fr-FR" dirty="0" err="1" smtClean="0"/>
              <a:t>BigBlueButtonBN</a:t>
            </a:r>
            <a:r>
              <a:rPr lang="fr-FR" dirty="0" smtClean="0"/>
              <a:t> » mise en place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 smtClean="0"/>
              <a:t>Cliquez sur le bouton « Entrer dans la session »</a:t>
            </a:r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185" y="3140968"/>
            <a:ext cx="5544616" cy="22701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5" name="Ellipse 4"/>
          <p:cNvSpPr/>
          <p:nvPr/>
        </p:nvSpPr>
        <p:spPr>
          <a:xfrm>
            <a:off x="1431107" y="4581128"/>
            <a:ext cx="1432631" cy="432048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215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BBB : l’interface</a:t>
            </a:r>
            <a:endParaRPr lang="fr-FR" dirty="0"/>
          </a:p>
        </p:txBody>
      </p:sp>
      <p:sp>
        <p:nvSpPr>
          <p:cNvPr id="3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 smtClean="0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08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Interface BBB : Zones</a:t>
            </a:r>
            <a:endParaRPr lang="fr-FR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31602"/>
            <a:ext cx="7632848" cy="521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755576" y="1268760"/>
            <a:ext cx="1584176" cy="3240360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755576" y="4581128"/>
            <a:ext cx="1584176" cy="1440160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2411760" y="1268760"/>
            <a:ext cx="3744416" cy="4752528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6228184" y="1264290"/>
            <a:ext cx="2160240" cy="4752528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55576" y="980728"/>
            <a:ext cx="2520280" cy="211832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95636" y="2060848"/>
            <a:ext cx="504056" cy="4829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6" name="Ellipse 15"/>
          <p:cNvSpPr/>
          <p:nvPr/>
        </p:nvSpPr>
        <p:spPr>
          <a:xfrm>
            <a:off x="4031940" y="2060848"/>
            <a:ext cx="504056" cy="4829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7" name="Ellipse 16"/>
          <p:cNvSpPr/>
          <p:nvPr/>
        </p:nvSpPr>
        <p:spPr>
          <a:xfrm>
            <a:off x="6948264" y="2060848"/>
            <a:ext cx="504056" cy="4829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18" name="Ellipse 17"/>
          <p:cNvSpPr/>
          <p:nvPr/>
        </p:nvSpPr>
        <p:spPr>
          <a:xfrm>
            <a:off x="1295636" y="4941168"/>
            <a:ext cx="504056" cy="4829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251520" y="845183"/>
            <a:ext cx="504056" cy="4829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281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Interface BBB : </a:t>
            </a:r>
            <a:r>
              <a:rPr lang="fr-FR" dirty="0" smtClean="0"/>
              <a:t>Zones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Participants</a:t>
            </a:r>
          </a:p>
          <a:p>
            <a:pPr marL="857250" lvl="1" indent="-457200"/>
            <a:r>
              <a:rPr lang="fr-FR" dirty="0" smtClean="0"/>
              <a:t>Attribution </a:t>
            </a:r>
            <a:r>
              <a:rPr lang="fr-FR" dirty="0"/>
              <a:t>des </a:t>
            </a:r>
            <a:r>
              <a:rPr lang="fr-FR" dirty="0" smtClean="0"/>
              <a:t>rôles</a:t>
            </a:r>
          </a:p>
          <a:p>
            <a:pPr marL="857250" lvl="1" indent="-457200"/>
            <a:r>
              <a:rPr lang="fr-FR" dirty="0"/>
              <a:t>G</a:t>
            </a:r>
            <a:r>
              <a:rPr lang="fr-FR" dirty="0" smtClean="0"/>
              <a:t>estion de la parole</a:t>
            </a:r>
          </a:p>
          <a:p>
            <a:pPr marL="857250" lvl="1" indent="-457200"/>
            <a:r>
              <a:rPr lang="fr-FR" dirty="0" smtClean="0"/>
              <a:t>Contrôle de l’activité audio</a:t>
            </a:r>
          </a:p>
          <a:p>
            <a:pPr marL="857250" lvl="1" indent="-457200"/>
            <a:r>
              <a:rPr lang="fr-FR" dirty="0"/>
              <a:t>Contrôle </a:t>
            </a:r>
            <a:r>
              <a:rPr lang="fr-FR" dirty="0" smtClean="0"/>
              <a:t>des statuts</a:t>
            </a:r>
            <a:endParaRPr lang="fr-FR" dirty="0"/>
          </a:p>
          <a:p>
            <a:r>
              <a:rPr lang="fr-FR" dirty="0" smtClean="0"/>
              <a:t>Document</a:t>
            </a:r>
          </a:p>
          <a:p>
            <a:pPr marL="857250" lvl="1" indent="-457200"/>
            <a:r>
              <a:rPr lang="fr-FR" dirty="0"/>
              <a:t>Zone d’affichage </a:t>
            </a:r>
            <a:r>
              <a:rPr lang="fr-FR" dirty="0" smtClean="0"/>
              <a:t>du documents partagé, tableau blanc</a:t>
            </a:r>
            <a:endParaRPr lang="fr-FR" dirty="0"/>
          </a:p>
          <a:p>
            <a:r>
              <a:rPr lang="fr-FR" dirty="0" smtClean="0"/>
              <a:t>Chat</a:t>
            </a:r>
          </a:p>
          <a:p>
            <a:pPr marL="857250" lvl="1" indent="-457200"/>
            <a:r>
              <a:rPr lang="fr-FR" dirty="0" smtClean="0"/>
              <a:t>Zone de dialogue entre les participants</a:t>
            </a:r>
          </a:p>
          <a:p>
            <a:r>
              <a:rPr lang="fr-FR" dirty="0" smtClean="0"/>
              <a:t>Vidéo</a:t>
            </a:r>
          </a:p>
          <a:p>
            <a:pPr marL="857250" lvl="1" indent="-457200"/>
            <a:r>
              <a:rPr lang="fr-FR" dirty="0" smtClean="0"/>
              <a:t>Zone d’affichage des webcams</a:t>
            </a:r>
          </a:p>
          <a:p>
            <a:pPr marL="457200" indent="-457200"/>
            <a:r>
              <a:rPr lang="fr-FR" dirty="0" smtClean="0"/>
              <a:t>Barre d’outils : Contrôle </a:t>
            </a:r>
            <a:r>
              <a:rPr lang="fr-FR" dirty="0" smtClean="0"/>
              <a:t>de partage de vos périphériques 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67544" y="1340768"/>
            <a:ext cx="504056" cy="4829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467544" y="2994757"/>
            <a:ext cx="504056" cy="4829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467544" y="3717032"/>
            <a:ext cx="504056" cy="4829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467544" y="4437112"/>
            <a:ext cx="504056" cy="4829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467544" y="5229200"/>
            <a:ext cx="504056" cy="48292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682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BBB : les </a:t>
            </a:r>
            <a:r>
              <a:rPr lang="fr-FR" dirty="0" smtClean="0"/>
              <a:t>boutons</a:t>
            </a:r>
            <a:endParaRPr lang="fr-FR" dirty="0"/>
          </a:p>
        </p:txBody>
      </p:sp>
      <p:sp>
        <p:nvSpPr>
          <p:cNvPr id="3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 smtClean="0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866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Interface BBB : Boutons</a:t>
            </a:r>
            <a:endParaRPr lang="fr-FR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31602"/>
            <a:ext cx="7632848" cy="5217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llipse 7"/>
          <p:cNvSpPr/>
          <p:nvPr/>
        </p:nvSpPr>
        <p:spPr>
          <a:xfrm>
            <a:off x="582366" y="687983"/>
            <a:ext cx="373522" cy="34361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20" name="Ellipse 19"/>
          <p:cNvSpPr/>
          <p:nvPr/>
        </p:nvSpPr>
        <p:spPr>
          <a:xfrm>
            <a:off x="1011076" y="680541"/>
            <a:ext cx="373522" cy="34361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21" name="Ellipse 20"/>
          <p:cNvSpPr/>
          <p:nvPr/>
        </p:nvSpPr>
        <p:spPr>
          <a:xfrm>
            <a:off x="1371068" y="680540"/>
            <a:ext cx="373522" cy="34361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22" name="Ellipse 21"/>
          <p:cNvSpPr/>
          <p:nvPr/>
        </p:nvSpPr>
        <p:spPr>
          <a:xfrm>
            <a:off x="1733949" y="687983"/>
            <a:ext cx="373522" cy="34361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23" name="Ellipse 22"/>
          <p:cNvSpPr/>
          <p:nvPr/>
        </p:nvSpPr>
        <p:spPr>
          <a:xfrm>
            <a:off x="2319467" y="687983"/>
            <a:ext cx="373522" cy="34361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24" name="Ellipse 23"/>
          <p:cNvSpPr/>
          <p:nvPr/>
        </p:nvSpPr>
        <p:spPr>
          <a:xfrm>
            <a:off x="8014902" y="687983"/>
            <a:ext cx="373522" cy="34361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  <p:sp>
        <p:nvSpPr>
          <p:cNvPr id="25" name="Ellipse 24"/>
          <p:cNvSpPr/>
          <p:nvPr/>
        </p:nvSpPr>
        <p:spPr>
          <a:xfrm>
            <a:off x="724415" y="3933056"/>
            <a:ext cx="373522" cy="34361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7</a:t>
            </a:r>
            <a:endParaRPr lang="fr-FR" dirty="0"/>
          </a:p>
        </p:txBody>
      </p:sp>
      <p:sp>
        <p:nvSpPr>
          <p:cNvPr id="26" name="Ellipse 25"/>
          <p:cNvSpPr/>
          <p:nvPr/>
        </p:nvSpPr>
        <p:spPr>
          <a:xfrm>
            <a:off x="1080313" y="3933056"/>
            <a:ext cx="373522" cy="34361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8</a:t>
            </a:r>
            <a:endParaRPr lang="fr-FR" dirty="0"/>
          </a:p>
        </p:txBody>
      </p:sp>
      <p:sp>
        <p:nvSpPr>
          <p:cNvPr id="27" name="Ellipse 26"/>
          <p:cNvSpPr/>
          <p:nvPr/>
        </p:nvSpPr>
        <p:spPr>
          <a:xfrm>
            <a:off x="2411760" y="5445224"/>
            <a:ext cx="373522" cy="34361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9</a:t>
            </a:r>
            <a:endParaRPr lang="fr-FR" dirty="0"/>
          </a:p>
        </p:txBody>
      </p:sp>
      <p:sp>
        <p:nvSpPr>
          <p:cNvPr id="28" name="Ellipse 27"/>
          <p:cNvSpPr/>
          <p:nvPr/>
        </p:nvSpPr>
        <p:spPr>
          <a:xfrm>
            <a:off x="2771800" y="5454183"/>
            <a:ext cx="352727" cy="3346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fr-FR" sz="2000" dirty="0" smtClean="0"/>
              <a:t>10</a:t>
            </a:r>
            <a:endParaRPr lang="fr-FR" sz="2000" dirty="0"/>
          </a:p>
        </p:txBody>
      </p:sp>
      <p:sp>
        <p:nvSpPr>
          <p:cNvPr id="29" name="Ellipse 28"/>
          <p:cNvSpPr/>
          <p:nvPr/>
        </p:nvSpPr>
        <p:spPr>
          <a:xfrm>
            <a:off x="3635896" y="5445224"/>
            <a:ext cx="352727" cy="3346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fr-FR" sz="2000" dirty="0" smtClean="0"/>
              <a:t>11</a:t>
            </a:r>
            <a:endParaRPr lang="fr-FR" sz="2000" dirty="0"/>
          </a:p>
        </p:txBody>
      </p:sp>
      <p:sp>
        <p:nvSpPr>
          <p:cNvPr id="30" name="Ellipse 29"/>
          <p:cNvSpPr/>
          <p:nvPr/>
        </p:nvSpPr>
        <p:spPr>
          <a:xfrm>
            <a:off x="4283968" y="5445224"/>
            <a:ext cx="352727" cy="3346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fr-FR" sz="2000" dirty="0" smtClean="0"/>
              <a:t>12</a:t>
            </a:r>
            <a:endParaRPr lang="fr-FR" sz="2000" dirty="0"/>
          </a:p>
        </p:txBody>
      </p:sp>
      <p:sp>
        <p:nvSpPr>
          <p:cNvPr id="32" name="Ellipse 31"/>
          <p:cNvSpPr/>
          <p:nvPr/>
        </p:nvSpPr>
        <p:spPr>
          <a:xfrm>
            <a:off x="5868144" y="4109345"/>
            <a:ext cx="352727" cy="3346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fr-FR" sz="2000" dirty="0" smtClean="0"/>
              <a:t>13</a:t>
            </a:r>
            <a:endParaRPr lang="fr-FR" sz="2000" dirty="0"/>
          </a:p>
        </p:txBody>
      </p:sp>
      <p:sp>
        <p:nvSpPr>
          <p:cNvPr id="33" name="Ellipse 32"/>
          <p:cNvSpPr/>
          <p:nvPr/>
        </p:nvSpPr>
        <p:spPr>
          <a:xfrm>
            <a:off x="7524328" y="5621513"/>
            <a:ext cx="352727" cy="3346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fr-FR" sz="2000" dirty="0" smtClean="0"/>
              <a:t>14</a:t>
            </a:r>
            <a:endParaRPr lang="fr-FR" sz="2000" dirty="0"/>
          </a:p>
        </p:txBody>
      </p:sp>
      <p:sp>
        <p:nvSpPr>
          <p:cNvPr id="31" name="Rectangle 30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410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Interface BBB : </a:t>
            </a:r>
            <a:r>
              <a:rPr lang="fr-FR" dirty="0" smtClean="0"/>
              <a:t>Boutons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</a:pPr>
            <a:r>
              <a:rPr lang="fr-FR" dirty="0" smtClean="0"/>
              <a:t>Partager son écran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Partager son microphone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Partager sa webcam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Démarrer l’enregistrement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Couper son micro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Terminer la session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Changer son statut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Contrôle avancé des participants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Partager un document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Démarrer un sondage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Passer à la diapositive précédente</a:t>
            </a:r>
          </a:p>
          <a:p>
            <a:pPr>
              <a:spcBef>
                <a:spcPts val="600"/>
              </a:spcBef>
            </a:pPr>
            <a:r>
              <a:rPr lang="fr-FR" dirty="0"/>
              <a:t>Passer à la diapositive </a:t>
            </a:r>
            <a:r>
              <a:rPr lang="fr-FR" dirty="0" smtClean="0"/>
              <a:t>suivante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Barre d’annotation de la présentation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Ecrire et envoyer un message</a:t>
            </a:r>
            <a:endParaRPr lang="fr-FR" dirty="0"/>
          </a:p>
          <a:p>
            <a:endParaRPr lang="fr-FR" dirty="0" smtClean="0"/>
          </a:p>
          <a:p>
            <a:pPr marL="457200" indent="-457200">
              <a:buFont typeface="+mj-lt"/>
              <a:buAutoNum type="arabicPeriod"/>
            </a:pPr>
            <a:endParaRPr lang="fr-FR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582366" y="1340769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/>
              <a:t>1</a:t>
            </a:r>
            <a:endParaRPr lang="fr-FR" sz="1800" dirty="0"/>
          </a:p>
        </p:txBody>
      </p:sp>
      <p:sp>
        <p:nvSpPr>
          <p:cNvPr id="12" name="Ellipse 11"/>
          <p:cNvSpPr/>
          <p:nvPr/>
        </p:nvSpPr>
        <p:spPr>
          <a:xfrm>
            <a:off x="582366" y="1657408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/>
              <a:t>2</a:t>
            </a:r>
            <a:endParaRPr lang="fr-FR" sz="1800" dirty="0"/>
          </a:p>
        </p:txBody>
      </p:sp>
      <p:sp>
        <p:nvSpPr>
          <p:cNvPr id="13" name="Ellipse 12"/>
          <p:cNvSpPr/>
          <p:nvPr/>
        </p:nvSpPr>
        <p:spPr>
          <a:xfrm>
            <a:off x="582366" y="1974047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/>
              <a:t>3</a:t>
            </a:r>
            <a:endParaRPr lang="fr-FR" sz="1800" dirty="0"/>
          </a:p>
        </p:txBody>
      </p:sp>
      <p:sp>
        <p:nvSpPr>
          <p:cNvPr id="14" name="Ellipse 13"/>
          <p:cNvSpPr/>
          <p:nvPr/>
        </p:nvSpPr>
        <p:spPr>
          <a:xfrm>
            <a:off x="582366" y="2290686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/>
              <a:t>4</a:t>
            </a:r>
            <a:endParaRPr lang="fr-FR" sz="1800" dirty="0"/>
          </a:p>
        </p:txBody>
      </p:sp>
      <p:sp>
        <p:nvSpPr>
          <p:cNvPr id="15" name="Ellipse 14"/>
          <p:cNvSpPr/>
          <p:nvPr/>
        </p:nvSpPr>
        <p:spPr>
          <a:xfrm>
            <a:off x="582366" y="3557242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/>
              <a:t>8</a:t>
            </a:r>
            <a:endParaRPr lang="fr-FR" sz="1800" dirty="0"/>
          </a:p>
        </p:txBody>
      </p:sp>
      <p:sp>
        <p:nvSpPr>
          <p:cNvPr id="16" name="Ellipse 15"/>
          <p:cNvSpPr/>
          <p:nvPr/>
        </p:nvSpPr>
        <p:spPr>
          <a:xfrm>
            <a:off x="582366" y="2607325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/>
              <a:t>5</a:t>
            </a:r>
            <a:endParaRPr lang="fr-FR" sz="1800" dirty="0"/>
          </a:p>
        </p:txBody>
      </p:sp>
      <p:sp>
        <p:nvSpPr>
          <p:cNvPr id="17" name="Ellipse 16"/>
          <p:cNvSpPr/>
          <p:nvPr/>
        </p:nvSpPr>
        <p:spPr>
          <a:xfrm>
            <a:off x="582366" y="2923964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/>
              <a:t>6</a:t>
            </a:r>
            <a:endParaRPr lang="fr-FR" sz="1800" dirty="0"/>
          </a:p>
        </p:txBody>
      </p:sp>
      <p:sp>
        <p:nvSpPr>
          <p:cNvPr id="18" name="Ellipse 17"/>
          <p:cNvSpPr/>
          <p:nvPr/>
        </p:nvSpPr>
        <p:spPr>
          <a:xfrm>
            <a:off x="582366" y="3240603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/>
              <a:t>7</a:t>
            </a:r>
            <a:endParaRPr lang="fr-FR" sz="1800" dirty="0"/>
          </a:p>
        </p:txBody>
      </p:sp>
      <p:sp>
        <p:nvSpPr>
          <p:cNvPr id="19" name="Ellipse 18"/>
          <p:cNvSpPr/>
          <p:nvPr/>
        </p:nvSpPr>
        <p:spPr>
          <a:xfrm>
            <a:off x="582366" y="3873881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800" dirty="0" smtClean="0"/>
              <a:t>9</a:t>
            </a:r>
            <a:endParaRPr lang="fr-FR" sz="1800" dirty="0"/>
          </a:p>
        </p:txBody>
      </p:sp>
      <p:sp>
        <p:nvSpPr>
          <p:cNvPr id="25" name="Ellipse 24"/>
          <p:cNvSpPr/>
          <p:nvPr/>
        </p:nvSpPr>
        <p:spPr>
          <a:xfrm>
            <a:off x="582366" y="4190520"/>
            <a:ext cx="300458" cy="28506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fr-FR" sz="1600" dirty="0" smtClean="0"/>
              <a:t>10</a:t>
            </a:r>
            <a:endParaRPr lang="fr-FR" sz="1600" dirty="0"/>
          </a:p>
        </p:txBody>
      </p:sp>
      <p:sp>
        <p:nvSpPr>
          <p:cNvPr id="30" name="Ellipse 29"/>
          <p:cNvSpPr/>
          <p:nvPr/>
        </p:nvSpPr>
        <p:spPr>
          <a:xfrm>
            <a:off x="582366" y="4504195"/>
            <a:ext cx="300458" cy="28506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fr-FR" sz="1600" dirty="0" smtClean="0"/>
              <a:t>11</a:t>
            </a:r>
            <a:endParaRPr lang="fr-FR" sz="1600" dirty="0"/>
          </a:p>
        </p:txBody>
      </p:sp>
      <p:sp>
        <p:nvSpPr>
          <p:cNvPr id="31" name="Ellipse 30"/>
          <p:cNvSpPr/>
          <p:nvPr/>
        </p:nvSpPr>
        <p:spPr>
          <a:xfrm>
            <a:off x="582366" y="4817870"/>
            <a:ext cx="300458" cy="28506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fr-FR" sz="1600" dirty="0" smtClean="0"/>
              <a:t>12</a:t>
            </a:r>
          </a:p>
        </p:txBody>
      </p:sp>
      <p:sp>
        <p:nvSpPr>
          <p:cNvPr id="32" name="Ellipse 31"/>
          <p:cNvSpPr/>
          <p:nvPr/>
        </p:nvSpPr>
        <p:spPr>
          <a:xfrm>
            <a:off x="582366" y="5131545"/>
            <a:ext cx="300458" cy="28506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fr-FR" sz="1600" dirty="0" smtClean="0"/>
              <a:t>13</a:t>
            </a:r>
            <a:endParaRPr lang="fr-FR" sz="1600" dirty="0"/>
          </a:p>
        </p:txBody>
      </p:sp>
      <p:sp>
        <p:nvSpPr>
          <p:cNvPr id="33" name="Ellipse 32"/>
          <p:cNvSpPr/>
          <p:nvPr/>
        </p:nvSpPr>
        <p:spPr>
          <a:xfrm>
            <a:off x="582366" y="5445224"/>
            <a:ext cx="300458" cy="28506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fr-FR" sz="1600" dirty="0" smtClean="0"/>
              <a:t>14</a:t>
            </a:r>
            <a:endParaRPr lang="fr-FR" sz="1600" dirty="0"/>
          </a:p>
        </p:txBody>
      </p:sp>
      <p:sp>
        <p:nvSpPr>
          <p:cNvPr id="20" name="Ellipse 19"/>
          <p:cNvSpPr/>
          <p:nvPr/>
        </p:nvSpPr>
        <p:spPr>
          <a:xfrm>
            <a:off x="6012160" y="1953195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dirty="0"/>
          </a:p>
        </p:txBody>
      </p:sp>
      <p:sp>
        <p:nvSpPr>
          <p:cNvPr id="5" name="ZoneTexte 4"/>
          <p:cNvSpPr txBox="1"/>
          <p:nvPr/>
        </p:nvSpPr>
        <p:spPr>
          <a:xfrm>
            <a:off x="6281092" y="1875187"/>
            <a:ext cx="2699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Modérateur</a:t>
            </a:r>
          </a:p>
          <a:p>
            <a:r>
              <a:rPr lang="fr-FR" dirty="0" smtClean="0"/>
              <a:t>Tout participant</a:t>
            </a:r>
            <a:endParaRPr lang="fr-FR" dirty="0"/>
          </a:p>
        </p:txBody>
      </p:sp>
      <p:sp>
        <p:nvSpPr>
          <p:cNvPr id="21" name="Ellipse 20"/>
          <p:cNvSpPr/>
          <p:nvPr/>
        </p:nvSpPr>
        <p:spPr>
          <a:xfrm>
            <a:off x="6025258" y="2319293"/>
            <a:ext cx="317226" cy="28803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 dirty="0"/>
          </a:p>
        </p:txBody>
      </p:sp>
      <p:sp>
        <p:nvSpPr>
          <p:cNvPr id="22" name="Rectangle 21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461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Liste des actions </a:t>
            </a:r>
            <a:r>
              <a:rPr lang="fr-FR" dirty="0" smtClean="0"/>
              <a:t>pour </a:t>
            </a:r>
            <a:r>
              <a:rPr lang="fr-FR" dirty="0" smtClean="0"/>
              <a:t>la mise en place </a:t>
            </a:r>
            <a:r>
              <a:rPr lang="fr-FR" dirty="0" smtClean="0"/>
              <a:t>d’une </a:t>
            </a:r>
            <a:r>
              <a:rPr lang="fr-FR" dirty="0" err="1" smtClean="0"/>
              <a:t>webconférence</a:t>
            </a:r>
            <a:endParaRPr lang="fr-FR" dirty="0"/>
          </a:p>
        </p:txBody>
      </p:sp>
      <p:sp>
        <p:nvSpPr>
          <p:cNvPr id="3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 smtClean="0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387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Démarrage </a:t>
            </a:r>
            <a:r>
              <a:rPr lang="fr-FR" dirty="0" smtClean="0"/>
              <a:t>d’une classe virtuelle - partie 1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Entrer dans la session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Comment </a:t>
            </a:r>
            <a:r>
              <a:rPr lang="fr-FR" dirty="0"/>
              <a:t>souhaitez-vous rejoindre la conversation audio </a:t>
            </a:r>
            <a:r>
              <a:rPr lang="fr-FR" dirty="0" smtClean="0"/>
              <a:t>? </a:t>
            </a:r>
          </a:p>
          <a:p>
            <a:pPr lvl="1">
              <a:spcBef>
                <a:spcPts val="600"/>
              </a:spcBef>
            </a:pPr>
            <a:r>
              <a:rPr lang="fr-FR" dirty="0" smtClean="0"/>
              <a:t>Présentateur =&gt; Microphone</a:t>
            </a:r>
          </a:p>
          <a:p>
            <a:pPr lvl="1">
              <a:spcBef>
                <a:spcPts val="600"/>
              </a:spcBef>
            </a:pPr>
            <a:r>
              <a:rPr lang="fr-FR" dirty="0" smtClean="0"/>
              <a:t>Participant =&gt; Ecoute seulement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Vérifier que son micro fonctionne   </a:t>
            </a:r>
            <a:r>
              <a:rPr lang="fr-FR" dirty="0" smtClean="0">
                <a:solidFill>
                  <a:srgbClr val="FF0000"/>
                </a:solidFill>
              </a:rPr>
              <a:t>x</a:t>
            </a:r>
            <a:r>
              <a:rPr lang="fr-FR" dirty="0" smtClean="0"/>
              <a:t>      </a:t>
            </a:r>
            <a:r>
              <a:rPr lang="fr-FR" dirty="0" smtClean="0">
                <a:solidFill>
                  <a:srgbClr val="00B050"/>
                </a:solidFill>
                <a:sym typeface="Webdings"/>
              </a:rPr>
              <a:t></a:t>
            </a:r>
            <a:endParaRPr lang="fr-FR" dirty="0" smtClean="0">
              <a:solidFill>
                <a:srgbClr val="00B050"/>
              </a:solidFill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Partager sa webcam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Déposer sa présentation  </a:t>
            </a:r>
          </a:p>
          <a:p>
            <a:pPr lvl="1">
              <a:spcBef>
                <a:spcPts val="600"/>
              </a:spcBef>
            </a:pPr>
            <a:r>
              <a:rPr lang="fr-FR" sz="1600" b="1" u="sng" dirty="0" smtClean="0"/>
              <a:t>PDF</a:t>
            </a:r>
          </a:p>
          <a:p>
            <a:pPr lvl="1">
              <a:spcBef>
                <a:spcPts val="600"/>
              </a:spcBef>
            </a:pPr>
            <a:r>
              <a:rPr lang="fr-FR" sz="1600" dirty="0" smtClean="0"/>
              <a:t>Word - </a:t>
            </a:r>
            <a:r>
              <a:rPr lang="fr-FR" sz="1600" dirty="0" err="1" smtClean="0"/>
              <a:t>Writer</a:t>
            </a:r>
            <a:r>
              <a:rPr lang="fr-FR" sz="1600" dirty="0" smtClean="0"/>
              <a:t> </a:t>
            </a:r>
          </a:p>
          <a:p>
            <a:pPr lvl="1">
              <a:spcBef>
                <a:spcPts val="600"/>
              </a:spcBef>
            </a:pPr>
            <a:r>
              <a:rPr lang="fr-FR" sz="1600" dirty="0" smtClean="0"/>
              <a:t>Excel - </a:t>
            </a:r>
            <a:r>
              <a:rPr lang="fr-FR" sz="1600" dirty="0" err="1" smtClean="0"/>
              <a:t>Calc</a:t>
            </a:r>
            <a:endParaRPr lang="fr-FR" sz="1600" dirty="0" smtClean="0"/>
          </a:p>
          <a:p>
            <a:pPr lvl="1">
              <a:spcBef>
                <a:spcPts val="600"/>
              </a:spcBef>
            </a:pPr>
            <a:r>
              <a:rPr lang="fr-FR" sz="1600" dirty="0" smtClean="0"/>
              <a:t>Powerpoint - </a:t>
            </a:r>
            <a:r>
              <a:rPr lang="fr-FR" sz="1600" dirty="0" err="1" smtClean="0"/>
              <a:t>Impress</a:t>
            </a:r>
            <a:endParaRPr lang="fr-FR" sz="1600" dirty="0" smtClean="0"/>
          </a:p>
          <a:p>
            <a:pPr lvl="1">
              <a:spcBef>
                <a:spcPts val="600"/>
              </a:spcBef>
            </a:pPr>
            <a:r>
              <a:rPr lang="fr-FR" sz="1600" dirty="0" smtClean="0"/>
              <a:t>Image – </a:t>
            </a:r>
            <a:r>
              <a:rPr lang="fr-FR" sz="1600" dirty="0" err="1" smtClean="0"/>
              <a:t>jpg</a:t>
            </a:r>
            <a:r>
              <a:rPr lang="fr-FR" sz="1600" dirty="0" smtClean="0"/>
              <a:t>, </a:t>
            </a:r>
            <a:r>
              <a:rPr lang="fr-FR" sz="1600" dirty="0" err="1" smtClean="0"/>
              <a:t>png</a:t>
            </a:r>
            <a:r>
              <a:rPr lang="fr-FR" sz="1600" dirty="0" smtClean="0"/>
              <a:t>, </a:t>
            </a:r>
            <a:r>
              <a:rPr lang="fr-FR" sz="1600" dirty="0" err="1" smtClean="0"/>
              <a:t>etc</a:t>
            </a:r>
            <a:endParaRPr lang="fr-FR" dirty="0"/>
          </a:p>
          <a:p>
            <a:endParaRPr lang="fr-FR" dirty="0" smtClean="0"/>
          </a:p>
          <a:p>
            <a:pPr marL="457200" indent="-457200">
              <a:buFont typeface="+mj-lt"/>
              <a:buAutoNum type="arabicPeriod"/>
            </a:pPr>
            <a:endParaRPr lang="fr-FR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533" y="2858839"/>
            <a:ext cx="30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770" y="2896939"/>
            <a:ext cx="2476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506" y="3356992"/>
            <a:ext cx="2762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952" y="3717032"/>
            <a:ext cx="31432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ym typeface="Webdings"/>
              </a:rPr>
              <a:t>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951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Démarrage d’une </a:t>
            </a:r>
            <a:r>
              <a:rPr lang="fr-FR" dirty="0"/>
              <a:t>classe virtuelle - partie </a:t>
            </a:r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Attendre l’arriver des participants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Vérifier que les conditions d’écoute sont correctes (pas de micros ouverts inutiles)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Vérifier </a:t>
            </a:r>
            <a:r>
              <a:rPr lang="fr-FR" dirty="0"/>
              <a:t>que tout le monde reçoit correctement la présentation (audio et vidéo</a:t>
            </a:r>
            <a:r>
              <a:rPr lang="fr-FR" dirty="0" smtClean="0"/>
              <a:t>)</a:t>
            </a:r>
            <a:endParaRPr lang="fr-FR" dirty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Démarrer l’enregistrement (si nécessaire)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Démarrer le cours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r-FR" dirty="0" smtClean="0"/>
              <a:t>Arrêter l’enregistrement sans oublier de sortir de la session pour déclencher la publication de l’enregistrement</a:t>
            </a:r>
          </a:p>
          <a:p>
            <a:pPr>
              <a:spcBef>
                <a:spcPts val="600"/>
              </a:spcBef>
            </a:pPr>
            <a:endParaRPr lang="fr-FR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ym typeface="Webdings"/>
              </a:rPr>
              <a:t>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506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Présentation de </a:t>
            </a:r>
            <a:r>
              <a:rPr lang="fr-FR" dirty="0" err="1" smtClean="0"/>
              <a:t>BigBlueButton</a:t>
            </a:r>
            <a:endParaRPr lang="fr-FR" dirty="0"/>
          </a:p>
        </p:txBody>
      </p:sp>
      <p:sp>
        <p:nvSpPr>
          <p:cNvPr id="3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 smtClean="0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ym typeface="Webdings"/>
              </a:rPr>
              <a:t>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51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Se </a:t>
            </a:r>
            <a:r>
              <a:rPr lang="fr-FR" dirty="0"/>
              <a:t>p</a:t>
            </a:r>
            <a:r>
              <a:rPr lang="fr-FR" dirty="0" smtClean="0"/>
              <a:t>réparer pour utiliser une classe virtuelle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fr-FR" dirty="0"/>
              <a:t>Se familiariser avec l’environnement </a:t>
            </a:r>
            <a:r>
              <a:rPr lang="fr-FR" dirty="0" smtClean="0"/>
              <a:t>technique (salle, micro-casque, webcam, interface, etc.)</a:t>
            </a:r>
          </a:p>
          <a:p>
            <a:pPr>
              <a:spcBef>
                <a:spcPts val="600"/>
              </a:spcBef>
            </a:pPr>
            <a:r>
              <a:rPr lang="fr-FR" dirty="0"/>
              <a:t>Tester sa présentation avant le cours en classe virtuelle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Prévoir un temps d’accueil (vérifications techniques, etc.)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Prévoir des temps questions/réponses</a:t>
            </a:r>
          </a:p>
          <a:p>
            <a:pPr>
              <a:spcBef>
                <a:spcPts val="600"/>
              </a:spcBef>
            </a:pPr>
            <a:r>
              <a:rPr lang="fr-FR" dirty="0" smtClean="0"/>
              <a:t>Préparer des sondages</a:t>
            </a:r>
          </a:p>
          <a:p>
            <a:pPr>
              <a:spcBef>
                <a:spcPts val="600"/>
              </a:spcBef>
            </a:pPr>
            <a:endParaRPr lang="fr-FR" dirty="0" smtClean="0"/>
          </a:p>
          <a:p>
            <a:pPr>
              <a:spcBef>
                <a:spcPts val="600"/>
              </a:spcBef>
            </a:pPr>
            <a:endParaRPr lang="fr-FR" dirty="0" smtClean="0"/>
          </a:p>
          <a:p>
            <a:pPr>
              <a:spcBef>
                <a:spcPts val="600"/>
              </a:spcBef>
            </a:pPr>
            <a:endParaRPr lang="fr-FR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ym typeface="Webdings"/>
              </a:rPr>
              <a:t>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412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Documentation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fr-FR" dirty="0" smtClean="0"/>
              <a:t>Wiki de l’université</a:t>
            </a:r>
          </a:p>
          <a:p>
            <a:pPr lvl="1">
              <a:spcBef>
                <a:spcPts val="600"/>
              </a:spcBef>
            </a:pPr>
            <a:r>
              <a:rPr lang="fr-FR" dirty="0"/>
              <a:t>http://wiki.univ-nantes.fr/bbb:bbb</a:t>
            </a:r>
            <a:endParaRPr lang="fr-FR" dirty="0" smtClean="0"/>
          </a:p>
          <a:p>
            <a:pPr>
              <a:spcBef>
                <a:spcPts val="600"/>
              </a:spcBef>
            </a:pPr>
            <a:r>
              <a:rPr lang="fr-FR" dirty="0" smtClean="0"/>
              <a:t>Vidéos de la présentation par défaut</a:t>
            </a:r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702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Présentation de </a:t>
            </a:r>
            <a:r>
              <a:rPr lang="fr-FR" dirty="0" err="1"/>
              <a:t>BigBlueButton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Outil de </a:t>
            </a:r>
            <a:r>
              <a:rPr lang="fr-FR" dirty="0" err="1" smtClean="0"/>
              <a:t>webconférence</a:t>
            </a:r>
            <a:endParaRPr lang="fr-FR" dirty="0" smtClean="0"/>
          </a:p>
          <a:p>
            <a:pPr lvl="1"/>
            <a:r>
              <a:rPr lang="fr-FR" dirty="0" smtClean="0"/>
              <a:t>Echanges synchrones entre lieux distants </a:t>
            </a:r>
          </a:p>
          <a:p>
            <a:pPr lvl="1"/>
            <a:r>
              <a:rPr lang="fr-FR" dirty="0" smtClean="0"/>
              <a:t>Communication descendante</a:t>
            </a:r>
          </a:p>
          <a:p>
            <a:pPr lvl="2"/>
            <a:r>
              <a:rPr lang="fr-FR" dirty="0" smtClean="0"/>
              <a:t>Son</a:t>
            </a:r>
          </a:p>
          <a:p>
            <a:pPr lvl="2"/>
            <a:r>
              <a:rPr lang="fr-FR" dirty="0" smtClean="0"/>
              <a:t>Vidéo</a:t>
            </a:r>
          </a:p>
          <a:p>
            <a:pPr lvl="2"/>
            <a:r>
              <a:rPr lang="fr-FR" dirty="0" smtClean="0"/>
              <a:t>Partage d’écran</a:t>
            </a:r>
          </a:p>
          <a:p>
            <a:pPr lvl="2"/>
            <a:r>
              <a:rPr lang="fr-FR" dirty="0" smtClean="0"/>
              <a:t>Chat</a:t>
            </a:r>
          </a:p>
          <a:p>
            <a:pPr lvl="2"/>
            <a:r>
              <a:rPr lang="fr-FR" dirty="0" smtClean="0"/>
              <a:t>Sondage</a:t>
            </a:r>
          </a:p>
          <a:p>
            <a:pPr lvl="1"/>
            <a:r>
              <a:rPr lang="fr-FR" dirty="0" smtClean="0"/>
              <a:t>Interaction des participants possible</a:t>
            </a:r>
          </a:p>
          <a:p>
            <a:pPr lvl="1"/>
            <a:r>
              <a:rPr lang="fr-FR" dirty="0" smtClean="0"/>
              <a:t>Equipement léger (navigateur et micro-casque)</a:t>
            </a:r>
          </a:p>
          <a:p>
            <a:pPr lvl="1"/>
            <a:r>
              <a:rPr lang="fr-FR" dirty="0" smtClean="0"/>
              <a:t>Enregistrement possible</a:t>
            </a:r>
          </a:p>
          <a:p>
            <a:r>
              <a:rPr lang="fr-FR" dirty="0" smtClean="0"/>
              <a:t>Technique</a:t>
            </a:r>
          </a:p>
          <a:p>
            <a:pPr lvl="1"/>
            <a:r>
              <a:rPr lang="fr-FR" dirty="0" err="1" smtClean="0"/>
              <a:t>Opensource</a:t>
            </a:r>
            <a:endParaRPr lang="fr-FR" dirty="0"/>
          </a:p>
          <a:p>
            <a:pPr lvl="1"/>
            <a:r>
              <a:rPr lang="fr-FR" dirty="0" smtClean="0"/>
              <a:t>Serveur BBB installé au </a:t>
            </a:r>
            <a:r>
              <a:rPr lang="fr-FR" dirty="0" err="1" smtClean="0"/>
              <a:t>datacenter</a:t>
            </a:r>
            <a:endParaRPr lang="fr-FR" dirty="0" smtClean="0"/>
          </a:p>
          <a:p>
            <a:pPr lvl="1"/>
            <a:r>
              <a:rPr lang="fr-FR" dirty="0" smtClean="0"/>
              <a:t>Moodle gestionnaire de salles</a:t>
            </a:r>
            <a:endParaRPr lang="fr-FR" dirty="0"/>
          </a:p>
          <a:p>
            <a:pPr lvl="2"/>
            <a:endParaRPr lang="fr-FR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884650994"/>
              </p:ext>
            </p:extLst>
          </p:nvPr>
        </p:nvGraphicFramePr>
        <p:xfrm>
          <a:off x="4213126" y="1628800"/>
          <a:ext cx="4896544" cy="2104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Connecteur droit avec flèche 7"/>
          <p:cNvCxnSpPr/>
          <p:nvPr/>
        </p:nvCxnSpPr>
        <p:spPr>
          <a:xfrm flipV="1">
            <a:off x="6876256" y="2271167"/>
            <a:ext cx="0" cy="2937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0" name="Flèche vers le bas 9"/>
          <p:cNvSpPr/>
          <p:nvPr/>
        </p:nvSpPr>
        <p:spPr>
          <a:xfrm>
            <a:off x="6228184" y="2276872"/>
            <a:ext cx="432048" cy="360040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ym typeface="Webdings"/>
              </a:rPr>
              <a:t></a:t>
            </a:r>
            <a:endParaRPr lang="fr-FR" dirty="0"/>
          </a:p>
        </p:txBody>
      </p:sp>
      <p:cxnSp>
        <p:nvCxnSpPr>
          <p:cNvPr id="12" name="Connecteur droit 11"/>
          <p:cNvCxnSpPr/>
          <p:nvPr/>
        </p:nvCxnSpPr>
        <p:spPr>
          <a:xfrm>
            <a:off x="0" y="630932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873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sz="2000" dirty="0" smtClean="0"/>
              <a:t>Différences entre les services de communication synchrone</a:t>
            </a:r>
            <a:endParaRPr lang="fr-FR" sz="2000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425371"/>
              </p:ext>
            </p:extLst>
          </p:nvPr>
        </p:nvGraphicFramePr>
        <p:xfrm>
          <a:off x="323527" y="1268760"/>
          <a:ext cx="8496945" cy="4564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1"/>
                <a:gridCol w="1800200"/>
                <a:gridCol w="1857806"/>
                <a:gridCol w="1699389"/>
                <a:gridCol w="1699389"/>
              </a:tblGrid>
              <a:tr h="650352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err="1" smtClean="0"/>
                        <a:t>Webconférence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Visioconférence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Skype ou équivalent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Rendez-vous</a:t>
                      </a:r>
                      <a:r>
                        <a:rPr lang="fr-FR" sz="1200" baseline="0" dirty="0" smtClean="0"/>
                        <a:t> (</a:t>
                      </a:r>
                      <a:r>
                        <a:rPr lang="fr-FR" sz="1200" baseline="0" dirty="0" err="1" smtClean="0"/>
                        <a:t>Renater</a:t>
                      </a:r>
                      <a:r>
                        <a:rPr lang="fr-FR" sz="1200" baseline="0" dirty="0" smtClean="0"/>
                        <a:t>)</a:t>
                      </a:r>
                    </a:p>
                    <a:p>
                      <a:pPr algn="ctr"/>
                      <a:r>
                        <a:rPr lang="fr-FR" sz="1200" dirty="0" smtClean="0"/>
                        <a:t>appear.in &amp; Co </a:t>
                      </a:r>
                      <a:endParaRPr lang="fr-FR" sz="1200" dirty="0"/>
                    </a:p>
                  </a:txBody>
                  <a:tcPr/>
                </a:tc>
              </a:tr>
              <a:tr h="825856">
                <a:tc>
                  <a:txBody>
                    <a:bodyPr/>
                    <a:lstStyle/>
                    <a:p>
                      <a:r>
                        <a:rPr lang="fr-FR" sz="1200" baseline="0" dirty="0" smtClean="0"/>
                        <a:t>Max participants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100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8*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8*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8*</a:t>
                      </a:r>
                      <a:endParaRPr lang="fr-FR" sz="1400" dirty="0"/>
                    </a:p>
                  </a:txBody>
                  <a:tcPr/>
                </a:tc>
              </a:tr>
              <a:tr h="509944">
                <a:tc>
                  <a:txBody>
                    <a:bodyPr/>
                    <a:lstStyle/>
                    <a:p>
                      <a:r>
                        <a:rPr lang="fr-FR" sz="1200" baseline="0" dirty="0" smtClean="0"/>
                        <a:t>Compte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Présentateur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Personne*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Tout le monde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Personne*</a:t>
                      </a:r>
                      <a:endParaRPr lang="fr-FR" sz="1400" dirty="0"/>
                    </a:p>
                  </a:txBody>
                  <a:tcPr/>
                </a:tc>
              </a:tr>
              <a:tr h="509944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Equipement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Léger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Lourd*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Léger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Léger</a:t>
                      </a:r>
                      <a:endParaRPr lang="fr-FR" sz="1400" dirty="0"/>
                    </a:p>
                  </a:txBody>
                  <a:tcPr/>
                </a:tc>
              </a:tr>
              <a:tr h="522352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Enregistrement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Oui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Non*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Non*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Non</a:t>
                      </a:r>
                      <a:endParaRPr lang="fr-FR" sz="1400" dirty="0"/>
                    </a:p>
                  </a:txBody>
                  <a:tcPr/>
                </a:tc>
              </a:tr>
              <a:tr h="509944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Communication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</a:t>
                      </a:r>
                      <a:r>
                        <a:rPr lang="fr-FR" sz="1400" baseline="0" dirty="0" smtClean="0"/>
                        <a:t> vers plusieurs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 pour 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1 pour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1 pour 1</a:t>
                      </a:r>
                    </a:p>
                  </a:txBody>
                  <a:tcPr/>
                </a:tc>
              </a:tr>
              <a:tr h="509944"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Configuration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Une personne </a:t>
                      </a:r>
                      <a:br>
                        <a:rPr lang="fr-FR" sz="1400" dirty="0" smtClean="0"/>
                      </a:br>
                      <a:r>
                        <a:rPr lang="fr-FR" sz="1400" dirty="0" smtClean="0"/>
                        <a:t>par site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Plusieurs</a:t>
                      </a:r>
                      <a:r>
                        <a:rPr lang="fr-FR" sz="1400" baseline="0" dirty="0" smtClean="0"/>
                        <a:t> sur un sit</a:t>
                      </a:r>
                      <a:r>
                        <a:rPr lang="fr-FR" sz="1100" baseline="0" dirty="0" smtClean="0"/>
                        <a:t>e</a:t>
                      </a:r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Une personne </a:t>
                      </a:r>
                      <a:br>
                        <a:rPr lang="fr-FR" sz="1400" dirty="0" smtClean="0"/>
                      </a:br>
                      <a:r>
                        <a:rPr lang="fr-FR" sz="1400" dirty="0" smtClean="0"/>
                        <a:t>par site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Une personne </a:t>
                      </a:r>
                      <a:br>
                        <a:rPr lang="fr-FR" sz="1400" dirty="0" smtClean="0"/>
                      </a:br>
                      <a:r>
                        <a:rPr lang="fr-FR" sz="1400" dirty="0" smtClean="0"/>
                        <a:t>par site</a:t>
                      </a:r>
                      <a:endParaRPr lang="fr-FR" sz="1400" dirty="0"/>
                    </a:p>
                  </a:txBody>
                  <a:tcPr/>
                </a:tc>
              </a:tr>
              <a:tr h="509944"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Utilisation</a:t>
                      </a:r>
                      <a:endParaRPr lang="fr-F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Cours</a:t>
                      </a:r>
                    </a:p>
                    <a:p>
                      <a:pPr algn="ctr"/>
                      <a:r>
                        <a:rPr lang="fr-FR" sz="1400" b="1" dirty="0" smtClean="0"/>
                        <a:t>Webinaire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Réunion</a:t>
                      </a:r>
                    </a:p>
                    <a:p>
                      <a:pPr algn="ctr"/>
                      <a:r>
                        <a:rPr lang="fr-FR" sz="1400" b="1" dirty="0" smtClean="0"/>
                        <a:t>Entretien</a:t>
                      </a:r>
                      <a:endParaRPr lang="fr-F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Réunion</a:t>
                      </a:r>
                    </a:p>
                    <a:p>
                      <a:pPr algn="ctr"/>
                      <a:r>
                        <a:rPr lang="fr-FR" sz="1400" b="1" dirty="0" smtClean="0"/>
                        <a:t>Entretien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Réunion</a:t>
                      </a:r>
                    </a:p>
                    <a:p>
                      <a:pPr algn="ctr"/>
                      <a:r>
                        <a:rPr lang="fr-FR" sz="1400" b="1" dirty="0" smtClean="0"/>
                        <a:t>Entretien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Connecteur droit 5"/>
          <p:cNvCxnSpPr/>
          <p:nvPr/>
        </p:nvCxnSpPr>
        <p:spPr>
          <a:xfrm>
            <a:off x="0" y="630932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ym typeface="Webdings"/>
              </a:rPr>
              <a:t>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717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8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Etapes pour la mise en place d’une </a:t>
            </a:r>
            <a:r>
              <a:rPr lang="fr-FR" dirty="0" err="1" smtClean="0"/>
              <a:t>webconférence</a:t>
            </a:r>
            <a:endParaRPr lang="fr-FR" dirty="0"/>
          </a:p>
        </p:txBody>
      </p:sp>
      <p:sp>
        <p:nvSpPr>
          <p:cNvPr id="3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 smtClean="0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ym typeface="Webdings"/>
              </a:rPr>
              <a:t>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057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Etapes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dirty="0" smtClean="0"/>
              <a:t>Créer la classe virtuelle (Présentateur)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 smtClean="0"/>
              <a:t>Permettre aux participants de rejoindre la classe virtuelle</a:t>
            </a:r>
          </a:p>
          <a:p>
            <a:pPr marL="857250" lvl="1" indent="-457200">
              <a:buFont typeface="+mj-lt"/>
              <a:buAutoNum type="arabicPeriod"/>
            </a:pPr>
            <a:r>
              <a:rPr lang="fr-FR" dirty="0" smtClean="0"/>
              <a:t>Communiquer les modalités d’accès et l’heure aux participants </a:t>
            </a:r>
            <a:r>
              <a:rPr lang="fr-FR" dirty="0"/>
              <a:t>(Présentateur</a:t>
            </a:r>
            <a:r>
              <a:rPr lang="fr-FR" dirty="0" smtClean="0"/>
              <a:t>)</a:t>
            </a:r>
          </a:p>
          <a:p>
            <a:pPr marL="857250" lvl="1" indent="-457200">
              <a:buFont typeface="+mj-lt"/>
              <a:buAutoNum type="arabicPeriod"/>
            </a:pPr>
            <a:r>
              <a:rPr lang="fr-FR" dirty="0" smtClean="0"/>
              <a:t>H-10 min Démarrer la classe virtuelle</a:t>
            </a:r>
            <a:r>
              <a:rPr lang="fr-FR" dirty="0"/>
              <a:t> (Présentateur)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H-5 min Se connecter à la classe virtuelle (Participant)</a:t>
            </a:r>
          </a:p>
          <a:p>
            <a:endParaRPr lang="fr-FR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ym typeface="Webdings"/>
              </a:rPr>
              <a:t>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924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Etape 1 – Créer une activité </a:t>
            </a:r>
            <a:r>
              <a:rPr lang="fr-FR" dirty="0" err="1" smtClean="0"/>
              <a:t>BigBlueButton</a:t>
            </a:r>
            <a:r>
              <a:rPr lang="fr-FR" dirty="0" smtClean="0"/>
              <a:t> sur </a:t>
            </a:r>
            <a:r>
              <a:rPr lang="fr-FR" dirty="0" err="1" smtClean="0"/>
              <a:t>Madoc</a:t>
            </a:r>
            <a:endParaRPr lang="fr-FR" dirty="0"/>
          </a:p>
        </p:txBody>
      </p:sp>
      <p:sp>
        <p:nvSpPr>
          <p:cNvPr id="3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 smtClean="0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929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Créer une activité </a:t>
            </a:r>
            <a:r>
              <a:rPr lang="fr-FR" dirty="0" err="1"/>
              <a:t>BigBlueButton</a:t>
            </a:r>
            <a:r>
              <a:rPr lang="fr-FR" dirty="0"/>
              <a:t> sur </a:t>
            </a:r>
            <a:r>
              <a:rPr lang="fr-FR" dirty="0" err="1"/>
              <a:t>Madoc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dirty="0" smtClean="0"/>
              <a:t>Activer </a:t>
            </a:r>
            <a:r>
              <a:rPr lang="fr-FR" dirty="0"/>
              <a:t>le mode </a:t>
            </a:r>
            <a:r>
              <a:rPr lang="fr-FR" dirty="0" smtClean="0"/>
              <a:t>édition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 smtClean="0"/>
              <a:t>« Ajouter </a:t>
            </a:r>
            <a:r>
              <a:rPr lang="fr-FR" dirty="0"/>
              <a:t>une activité ou </a:t>
            </a:r>
            <a:r>
              <a:rPr lang="fr-FR" dirty="0" smtClean="0"/>
              <a:t>une ressource »</a:t>
            </a: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Choisissez l'activité “</a:t>
            </a:r>
            <a:r>
              <a:rPr lang="fr-FR" dirty="0" err="1"/>
              <a:t>BigBlueButtonBN</a:t>
            </a:r>
            <a:r>
              <a:rPr lang="fr-FR" dirty="0" smtClean="0"/>
              <a:t>”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Remplissez le formulaire et </a:t>
            </a:r>
            <a:r>
              <a:rPr lang="fr-FR" dirty="0" smtClean="0"/>
              <a:t>enregistrer</a:t>
            </a:r>
            <a:endParaRPr lang="fr-FR" dirty="0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650729"/>
            <a:ext cx="5544616" cy="22701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7" name="Rectangle 6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76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Etape 2 – Se connecter à la classe virtuelle </a:t>
            </a:r>
            <a:endParaRPr lang="fr-FR" dirty="0"/>
          </a:p>
        </p:txBody>
      </p:sp>
      <p:sp>
        <p:nvSpPr>
          <p:cNvPr id="3" name="Espace réservé du pied de page 4"/>
          <p:cNvSpPr txBox="1">
            <a:spLocks/>
          </p:cNvSpPr>
          <p:nvPr/>
        </p:nvSpPr>
        <p:spPr>
          <a:xfrm>
            <a:off x="0" y="6356350"/>
            <a:ext cx="914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defRPr>
            </a:lvl9pPr>
          </a:lstStyle>
          <a:p>
            <a:pPr>
              <a:defRPr/>
            </a:pP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[</a:t>
            </a:r>
            <a:r>
              <a:rPr lang="fr-FR" dirty="0"/>
              <a:t>La classe virtuelle avec </a:t>
            </a:r>
            <a:r>
              <a:rPr lang="fr-FR" dirty="0" err="1" smtClean="0"/>
              <a:t>BigBlueButton</a:t>
            </a:r>
            <a:r>
              <a:rPr lang="fr-FR" b="1" dirty="0" smtClean="0">
                <a:solidFill>
                  <a:srgbClr val="D0D700"/>
                </a:solidFill>
                <a:latin typeface="Trebuchet MS" panose="020B0603020202020204" pitchFamily="34" charset="0"/>
              </a:rPr>
              <a:t>]</a:t>
            </a:r>
            <a:endParaRPr lang="fr-FR" b="1" dirty="0">
              <a:solidFill>
                <a:srgbClr val="D0D700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40152" y="630807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ym typeface="Webdings"/>
              </a:rPr>
              <a:t>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702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e_Bienvenu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8457</TotalTime>
  <Words>750</Words>
  <Application>Microsoft Office PowerPoint</Application>
  <PresentationFormat>Affichage à l'écran (4:3)</PresentationFormat>
  <Paragraphs>233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4" baseType="lpstr">
      <vt:lpstr>ＭＳ Ｐゴシック</vt:lpstr>
      <vt:lpstr>ＭＳ Ｐゴシック</vt:lpstr>
      <vt:lpstr>Arial</vt:lpstr>
      <vt:lpstr>Avenir Next Condensed Demi Bold</vt:lpstr>
      <vt:lpstr>Calibri</vt:lpstr>
      <vt:lpstr>Courier New</vt:lpstr>
      <vt:lpstr>Franklin Gothic Medium Cond</vt:lpstr>
      <vt:lpstr>Lucida Grande</vt:lpstr>
      <vt:lpstr>Times New Roman</vt:lpstr>
      <vt:lpstr>Trebuchet MS</vt:lpstr>
      <vt:lpstr>Webdings</vt:lpstr>
      <vt:lpstr>ヒラギノ角ゴ Pro W3</vt:lpstr>
      <vt:lpstr>Modele_Bienvenue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DIRECTION COMMUNICATION UNIVERSITE DE NANTES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Gabarits</dc:title>
  <dc:creator>DIRECTION COMMUNICATION UNIVERSITE DE NANTES</dc:creator>
  <cp:lastModifiedBy>Christian Chervet</cp:lastModifiedBy>
  <cp:revision>1082</cp:revision>
  <cp:lastPrinted>2016-06-07T12:30:55Z</cp:lastPrinted>
  <dcterms:created xsi:type="dcterms:W3CDTF">2010-09-24T07:14:30Z</dcterms:created>
  <dcterms:modified xsi:type="dcterms:W3CDTF">2017-06-07T14:45:21Z</dcterms:modified>
</cp:coreProperties>
</file>